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9" r:id="rId1"/>
  </p:sldMasterIdLst>
  <p:notesMasterIdLst>
    <p:notesMasterId r:id="rId31"/>
  </p:notesMasterIdLst>
  <p:sldIdLst>
    <p:sldId id="256" r:id="rId2"/>
    <p:sldId id="261" r:id="rId3"/>
    <p:sldId id="262" r:id="rId4"/>
    <p:sldId id="263" r:id="rId5"/>
    <p:sldId id="264" r:id="rId6"/>
    <p:sldId id="265" r:id="rId7"/>
    <p:sldId id="266" r:id="rId8"/>
    <p:sldId id="267" r:id="rId9"/>
    <p:sldId id="268" r:id="rId10"/>
    <p:sldId id="269" r:id="rId11"/>
    <p:sldId id="270" r:id="rId12"/>
    <p:sldId id="271" r:id="rId13"/>
    <p:sldId id="272" r:id="rId14"/>
    <p:sldId id="273" r:id="rId15"/>
    <p:sldId id="274" r:id="rId16"/>
    <p:sldId id="275" r:id="rId17"/>
    <p:sldId id="276" r:id="rId18"/>
    <p:sldId id="277" r:id="rId19"/>
    <p:sldId id="278" r:id="rId20"/>
    <p:sldId id="279" r:id="rId21"/>
    <p:sldId id="280" r:id="rId22"/>
    <p:sldId id="281" r:id="rId23"/>
    <p:sldId id="282" r:id="rId24"/>
    <p:sldId id="283" r:id="rId25"/>
    <p:sldId id="284" r:id="rId26"/>
    <p:sldId id="285" r:id="rId27"/>
    <p:sldId id="286" r:id="rId28"/>
    <p:sldId id="287" r:id="rId29"/>
    <p:sldId id="260" r:id="rId30"/>
  </p:sldIdLst>
  <p:sldSz cx="12192000" cy="6858000"/>
  <p:notesSz cx="6858000" cy="9144000"/>
  <p:embeddedFontLst>
    <p:embeddedFont>
      <p:font typeface="Calibri" panose="020F0502020204030204" pitchFamily="34" charset="0"/>
      <p:regular r:id="rId32"/>
      <p:bold r:id="rId33"/>
      <p:italic r:id="rId34"/>
      <p:boldItalic r:id="rId3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60" autoAdjust="0"/>
  </p:normalViewPr>
  <p:slideViewPr>
    <p:cSldViewPr>
      <p:cViewPr varScale="1">
        <p:scale>
          <a:sx n="99" d="100"/>
          <a:sy n="99" d="100"/>
        </p:scale>
        <p:origin x="210" y="186"/>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71" d="100"/>
          <a:sy n="71" d="100"/>
        </p:scale>
        <p:origin x="3222" y="7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4.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extLst>
      <p:ext uri="{BB962C8B-B14F-4D97-AF65-F5344CB8AC3E}">
        <p14:creationId xmlns:p14="http://schemas.microsoft.com/office/powerpoint/2010/main" val="3729636228"/>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Shape 81"/>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82" name="Shape 8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012564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hdr" sz="quarter"/>
          </p:nvPr>
        </p:nvSpPr>
        <p:spPr>
          <a:xfrm>
            <a:off x="0" y="0"/>
            <a:ext cx="2971800" cy="457200"/>
          </a:xfrm>
          <a:prstGeom prst="rect">
            <a:avLst/>
          </a:prstGeom>
        </p:spPr>
        <p:txBody>
          <a:bodyPr/>
          <a:lstStyle/>
          <a:p>
            <a:pPr>
              <a:defRPr/>
            </a:pPr>
            <a:r>
              <a:rPr lang="en-US" smtClean="0"/>
              <a:t>Programming in C#</a:t>
            </a:r>
          </a:p>
        </p:txBody>
      </p:sp>
      <p:sp>
        <p:nvSpPr>
          <p:cNvPr id="50179" name="Rectangle 7"/>
          <p:cNvSpPr>
            <a:spLocks noGrp="1" noChangeArrowheads="1"/>
          </p:cNvSpPr>
          <p:nvPr>
            <p:ph type="sldNum" sz="quarter" idx="5"/>
          </p:nvPr>
        </p:nvSpPr>
        <p:spPr>
          <a:xfrm>
            <a:off x="3884613" y="8685213"/>
            <a:ext cx="2971800" cy="457200"/>
          </a:xfrm>
          <a:prstGeom prst="rect">
            <a:avLst/>
          </a:prstGeom>
        </p:spPr>
        <p:txBody>
          <a:bodyPr/>
          <a:lstStyle>
            <a:lvl1pPr eaLnBrk="0" hangingPunct="0">
              <a:defRPr>
                <a:solidFill>
                  <a:schemeClr val="tx1"/>
                </a:solidFill>
                <a:latin typeface="Verdana" panose="020B0604030504040204" pitchFamily="34" charset="0"/>
                <a:cs typeface="Arial" panose="020B0604020202020204" pitchFamily="34" charset="0"/>
              </a:defRPr>
            </a:lvl1pPr>
            <a:lvl2pPr marL="742950" indent="-285750" eaLnBrk="0" hangingPunct="0">
              <a:defRPr>
                <a:solidFill>
                  <a:schemeClr val="tx1"/>
                </a:solidFill>
                <a:latin typeface="Verdana" panose="020B0604030504040204" pitchFamily="34" charset="0"/>
                <a:cs typeface="Arial" panose="020B0604020202020204" pitchFamily="34" charset="0"/>
              </a:defRPr>
            </a:lvl2pPr>
            <a:lvl3pPr marL="1143000" indent="-228600" eaLnBrk="0" hangingPunct="0">
              <a:defRPr>
                <a:solidFill>
                  <a:schemeClr val="tx1"/>
                </a:solidFill>
                <a:latin typeface="Verdana" panose="020B0604030504040204" pitchFamily="34" charset="0"/>
                <a:cs typeface="Arial" panose="020B0604020202020204" pitchFamily="34" charset="0"/>
              </a:defRPr>
            </a:lvl3pPr>
            <a:lvl4pPr marL="1600200" indent="-228600" eaLnBrk="0" hangingPunct="0">
              <a:defRPr>
                <a:solidFill>
                  <a:schemeClr val="tx1"/>
                </a:solidFill>
                <a:latin typeface="Verdana" panose="020B0604030504040204" pitchFamily="34" charset="0"/>
                <a:cs typeface="Arial" panose="020B0604020202020204" pitchFamily="34" charset="0"/>
              </a:defRPr>
            </a:lvl4pPr>
            <a:lvl5pPr marL="2057400" indent="-228600" eaLnBrk="0" hangingPunct="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pPr eaLnBrk="1" hangingPunct="1"/>
            <a:fld id="{4AB7FA0F-1AEE-4788-BEA7-EFB497BD5FD2}" type="slidenum">
              <a:rPr lang="en-US" altLang="en-US">
                <a:latin typeface="Arial" panose="020B0604020202020204" pitchFamily="34" charset="0"/>
              </a:rPr>
              <a:pPr eaLnBrk="1" hangingPunct="1"/>
              <a:t>11</a:t>
            </a:fld>
            <a:endParaRPr lang="en-US" altLang="en-US">
              <a:latin typeface="Arial" panose="020B0604020202020204" pitchFamily="34" charset="0"/>
            </a:endParaRPr>
          </a:p>
        </p:txBody>
      </p:sp>
      <p:sp>
        <p:nvSpPr>
          <p:cNvPr id="53252" name="Rectangle 2"/>
          <p:cNvSpPr>
            <a:spLocks noGrp="1" noRot="1" noChangeAspect="1" noChangeArrowheads="1" noTextEdit="1"/>
          </p:cNvSpPr>
          <p:nvPr>
            <p:ph type="sldImg"/>
          </p:nvPr>
        </p:nvSpPr>
        <p:spPr>
          <a:xfrm>
            <a:off x="381000" y="685800"/>
            <a:ext cx="6096000" cy="3429000"/>
          </a:xfrm>
          <a:ln/>
        </p:spPr>
      </p:sp>
      <p:sp>
        <p:nvSpPr>
          <p:cNvPr id="5325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anose="020B0604020202020204" pitchFamily="34" charset="0"/>
            </a:endParaRPr>
          </a:p>
        </p:txBody>
      </p:sp>
    </p:spTree>
    <p:extLst>
      <p:ext uri="{BB962C8B-B14F-4D97-AF65-F5344CB8AC3E}">
        <p14:creationId xmlns:p14="http://schemas.microsoft.com/office/powerpoint/2010/main" val="34389287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hdr" sz="quarter"/>
          </p:nvPr>
        </p:nvSpPr>
        <p:spPr>
          <a:xfrm>
            <a:off x="0" y="0"/>
            <a:ext cx="2971800" cy="457200"/>
          </a:xfrm>
          <a:prstGeom prst="rect">
            <a:avLst/>
          </a:prstGeom>
        </p:spPr>
        <p:txBody>
          <a:bodyPr/>
          <a:lstStyle/>
          <a:p>
            <a:pPr>
              <a:defRPr/>
            </a:pPr>
            <a:r>
              <a:rPr lang="en-US" smtClean="0"/>
              <a:t>Programming in C#</a:t>
            </a:r>
          </a:p>
        </p:txBody>
      </p:sp>
      <p:sp>
        <p:nvSpPr>
          <p:cNvPr id="51203" name="Rectangle 7"/>
          <p:cNvSpPr>
            <a:spLocks noGrp="1" noChangeArrowheads="1"/>
          </p:cNvSpPr>
          <p:nvPr>
            <p:ph type="sldNum" sz="quarter" idx="5"/>
          </p:nvPr>
        </p:nvSpPr>
        <p:spPr>
          <a:xfrm>
            <a:off x="3884613" y="8685213"/>
            <a:ext cx="2971800" cy="457200"/>
          </a:xfrm>
          <a:prstGeom prst="rect">
            <a:avLst/>
          </a:prstGeom>
        </p:spPr>
        <p:txBody>
          <a:bodyPr/>
          <a:lstStyle>
            <a:lvl1pPr eaLnBrk="0" hangingPunct="0">
              <a:defRPr>
                <a:solidFill>
                  <a:schemeClr val="tx1"/>
                </a:solidFill>
                <a:latin typeface="Verdana" panose="020B0604030504040204" pitchFamily="34" charset="0"/>
                <a:cs typeface="Arial" panose="020B0604020202020204" pitchFamily="34" charset="0"/>
              </a:defRPr>
            </a:lvl1pPr>
            <a:lvl2pPr marL="742950" indent="-285750" eaLnBrk="0" hangingPunct="0">
              <a:defRPr>
                <a:solidFill>
                  <a:schemeClr val="tx1"/>
                </a:solidFill>
                <a:latin typeface="Verdana" panose="020B0604030504040204" pitchFamily="34" charset="0"/>
                <a:cs typeface="Arial" panose="020B0604020202020204" pitchFamily="34" charset="0"/>
              </a:defRPr>
            </a:lvl2pPr>
            <a:lvl3pPr marL="1143000" indent="-228600" eaLnBrk="0" hangingPunct="0">
              <a:defRPr>
                <a:solidFill>
                  <a:schemeClr val="tx1"/>
                </a:solidFill>
                <a:latin typeface="Verdana" panose="020B0604030504040204" pitchFamily="34" charset="0"/>
                <a:cs typeface="Arial" panose="020B0604020202020204" pitchFamily="34" charset="0"/>
              </a:defRPr>
            </a:lvl3pPr>
            <a:lvl4pPr marL="1600200" indent="-228600" eaLnBrk="0" hangingPunct="0">
              <a:defRPr>
                <a:solidFill>
                  <a:schemeClr val="tx1"/>
                </a:solidFill>
                <a:latin typeface="Verdana" panose="020B0604030504040204" pitchFamily="34" charset="0"/>
                <a:cs typeface="Arial" panose="020B0604020202020204" pitchFamily="34" charset="0"/>
              </a:defRPr>
            </a:lvl4pPr>
            <a:lvl5pPr marL="2057400" indent="-228600" eaLnBrk="0" hangingPunct="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pPr eaLnBrk="1" hangingPunct="1"/>
            <a:fld id="{F8753BC7-6D80-436B-B69B-AEC42A7B8785}" type="slidenum">
              <a:rPr lang="en-US" altLang="en-US">
                <a:latin typeface="Arial" panose="020B0604020202020204" pitchFamily="34" charset="0"/>
              </a:rPr>
              <a:pPr eaLnBrk="1" hangingPunct="1"/>
              <a:t>12</a:t>
            </a:fld>
            <a:endParaRPr lang="en-US" altLang="en-US">
              <a:latin typeface="Arial" panose="020B0604020202020204" pitchFamily="34" charset="0"/>
            </a:endParaRPr>
          </a:p>
        </p:txBody>
      </p:sp>
      <p:sp>
        <p:nvSpPr>
          <p:cNvPr id="54276" name="Rectangle 2"/>
          <p:cNvSpPr>
            <a:spLocks noGrp="1" noRot="1" noChangeAspect="1" noChangeArrowheads="1" noTextEdit="1"/>
          </p:cNvSpPr>
          <p:nvPr>
            <p:ph type="sldImg"/>
          </p:nvPr>
        </p:nvSpPr>
        <p:spPr>
          <a:xfrm>
            <a:off x="381000" y="685800"/>
            <a:ext cx="6096000" cy="3429000"/>
          </a:xfrm>
          <a:ln/>
        </p:spPr>
      </p:sp>
      <p:sp>
        <p:nvSpPr>
          <p:cNvPr id="5427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anose="020B0604020202020204" pitchFamily="34" charset="0"/>
            </a:endParaRPr>
          </a:p>
        </p:txBody>
      </p:sp>
    </p:spTree>
    <p:extLst>
      <p:ext uri="{BB962C8B-B14F-4D97-AF65-F5344CB8AC3E}">
        <p14:creationId xmlns:p14="http://schemas.microsoft.com/office/powerpoint/2010/main" val="23424586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hdr" sz="quarter"/>
          </p:nvPr>
        </p:nvSpPr>
        <p:spPr>
          <a:xfrm>
            <a:off x="0" y="0"/>
            <a:ext cx="2971800" cy="457200"/>
          </a:xfrm>
          <a:prstGeom prst="rect">
            <a:avLst/>
          </a:prstGeom>
        </p:spPr>
        <p:txBody>
          <a:bodyPr/>
          <a:lstStyle/>
          <a:p>
            <a:pPr>
              <a:defRPr/>
            </a:pPr>
            <a:r>
              <a:rPr lang="en-US" smtClean="0"/>
              <a:t>Programming in C#</a:t>
            </a:r>
          </a:p>
        </p:txBody>
      </p:sp>
      <p:sp>
        <p:nvSpPr>
          <p:cNvPr id="53251" name="Rectangle 7"/>
          <p:cNvSpPr>
            <a:spLocks noGrp="1" noChangeArrowheads="1"/>
          </p:cNvSpPr>
          <p:nvPr>
            <p:ph type="sldNum" sz="quarter" idx="5"/>
          </p:nvPr>
        </p:nvSpPr>
        <p:spPr>
          <a:xfrm>
            <a:off x="3884613" y="8685213"/>
            <a:ext cx="2971800" cy="457200"/>
          </a:xfrm>
          <a:prstGeom prst="rect">
            <a:avLst/>
          </a:prstGeom>
        </p:spPr>
        <p:txBody>
          <a:bodyPr/>
          <a:lstStyle>
            <a:lvl1pPr eaLnBrk="0" hangingPunct="0">
              <a:defRPr>
                <a:solidFill>
                  <a:schemeClr val="tx1"/>
                </a:solidFill>
                <a:latin typeface="Verdana" panose="020B0604030504040204" pitchFamily="34" charset="0"/>
                <a:cs typeface="Arial" panose="020B0604020202020204" pitchFamily="34" charset="0"/>
              </a:defRPr>
            </a:lvl1pPr>
            <a:lvl2pPr marL="742950" indent="-285750" eaLnBrk="0" hangingPunct="0">
              <a:defRPr>
                <a:solidFill>
                  <a:schemeClr val="tx1"/>
                </a:solidFill>
                <a:latin typeface="Verdana" panose="020B0604030504040204" pitchFamily="34" charset="0"/>
                <a:cs typeface="Arial" panose="020B0604020202020204" pitchFamily="34" charset="0"/>
              </a:defRPr>
            </a:lvl2pPr>
            <a:lvl3pPr marL="1143000" indent="-228600" eaLnBrk="0" hangingPunct="0">
              <a:defRPr>
                <a:solidFill>
                  <a:schemeClr val="tx1"/>
                </a:solidFill>
                <a:latin typeface="Verdana" panose="020B0604030504040204" pitchFamily="34" charset="0"/>
                <a:cs typeface="Arial" panose="020B0604020202020204" pitchFamily="34" charset="0"/>
              </a:defRPr>
            </a:lvl3pPr>
            <a:lvl4pPr marL="1600200" indent="-228600" eaLnBrk="0" hangingPunct="0">
              <a:defRPr>
                <a:solidFill>
                  <a:schemeClr val="tx1"/>
                </a:solidFill>
                <a:latin typeface="Verdana" panose="020B0604030504040204" pitchFamily="34" charset="0"/>
                <a:cs typeface="Arial" panose="020B0604020202020204" pitchFamily="34" charset="0"/>
              </a:defRPr>
            </a:lvl4pPr>
            <a:lvl5pPr marL="2057400" indent="-228600" eaLnBrk="0" hangingPunct="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pPr eaLnBrk="1" hangingPunct="1"/>
            <a:fld id="{50937522-D3DB-428B-9564-0875348C648B}" type="slidenum">
              <a:rPr lang="en-US" altLang="en-US">
                <a:latin typeface="Arial" panose="020B0604020202020204" pitchFamily="34" charset="0"/>
              </a:rPr>
              <a:pPr eaLnBrk="1" hangingPunct="1"/>
              <a:t>28</a:t>
            </a:fld>
            <a:endParaRPr lang="en-US" altLang="en-US">
              <a:latin typeface="Arial" panose="020B0604020202020204" pitchFamily="34" charset="0"/>
            </a:endParaRPr>
          </a:p>
        </p:txBody>
      </p:sp>
      <p:sp>
        <p:nvSpPr>
          <p:cNvPr id="55300" name="Rectangle 2"/>
          <p:cNvSpPr>
            <a:spLocks noGrp="1" noRot="1" noChangeAspect="1" noChangeArrowheads="1" noTextEdit="1"/>
          </p:cNvSpPr>
          <p:nvPr>
            <p:ph type="sldImg"/>
          </p:nvPr>
        </p:nvSpPr>
        <p:spPr>
          <a:xfrm>
            <a:off x="381000" y="685800"/>
            <a:ext cx="6096000" cy="3429000"/>
          </a:xfrm>
          <a:ln/>
        </p:spPr>
      </p:sp>
      <p:sp>
        <p:nvSpPr>
          <p:cNvPr id="5530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anose="020B0604020202020204" pitchFamily="34" charset="0"/>
            </a:endParaRPr>
          </a:p>
        </p:txBody>
      </p:sp>
    </p:spTree>
    <p:extLst>
      <p:ext uri="{BB962C8B-B14F-4D97-AF65-F5344CB8AC3E}">
        <p14:creationId xmlns:p14="http://schemas.microsoft.com/office/powerpoint/2010/main" val="24446044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Shape 107"/>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108" name="Shape 10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842846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hdr" sz="quarter"/>
          </p:nvPr>
        </p:nvSpPr>
        <p:spPr>
          <a:xfrm>
            <a:off x="0" y="0"/>
            <a:ext cx="2971800" cy="457200"/>
          </a:xfrm>
          <a:prstGeom prst="rect">
            <a:avLst/>
          </a:prstGeom>
        </p:spPr>
        <p:txBody>
          <a:bodyPr/>
          <a:lstStyle/>
          <a:p>
            <a:pPr>
              <a:defRPr/>
            </a:pPr>
            <a:r>
              <a:rPr lang="en-US" smtClean="0"/>
              <a:t>Programming in C#</a:t>
            </a:r>
          </a:p>
        </p:txBody>
      </p:sp>
      <p:sp>
        <p:nvSpPr>
          <p:cNvPr id="37891" name="Rectangle 7"/>
          <p:cNvSpPr>
            <a:spLocks noGrp="1" noChangeArrowheads="1"/>
          </p:cNvSpPr>
          <p:nvPr>
            <p:ph type="sldNum" sz="quarter" idx="5"/>
          </p:nvPr>
        </p:nvSpPr>
        <p:spPr>
          <a:xfrm>
            <a:off x="3884613" y="8685213"/>
            <a:ext cx="2971800" cy="457200"/>
          </a:xfrm>
          <a:prstGeom prst="rect">
            <a:avLst/>
          </a:prstGeom>
        </p:spPr>
        <p:txBody>
          <a:bodyPr/>
          <a:lstStyle>
            <a:lvl1pPr eaLnBrk="0" hangingPunct="0">
              <a:defRPr>
                <a:solidFill>
                  <a:schemeClr val="tx1"/>
                </a:solidFill>
                <a:latin typeface="Verdana" panose="020B0604030504040204" pitchFamily="34" charset="0"/>
                <a:cs typeface="Arial" panose="020B0604020202020204" pitchFamily="34" charset="0"/>
              </a:defRPr>
            </a:lvl1pPr>
            <a:lvl2pPr marL="742950" indent="-285750" eaLnBrk="0" hangingPunct="0">
              <a:defRPr>
                <a:solidFill>
                  <a:schemeClr val="tx1"/>
                </a:solidFill>
                <a:latin typeface="Verdana" panose="020B0604030504040204" pitchFamily="34" charset="0"/>
                <a:cs typeface="Arial" panose="020B0604020202020204" pitchFamily="34" charset="0"/>
              </a:defRPr>
            </a:lvl2pPr>
            <a:lvl3pPr marL="1143000" indent="-228600" eaLnBrk="0" hangingPunct="0">
              <a:defRPr>
                <a:solidFill>
                  <a:schemeClr val="tx1"/>
                </a:solidFill>
                <a:latin typeface="Verdana" panose="020B0604030504040204" pitchFamily="34" charset="0"/>
                <a:cs typeface="Arial" panose="020B0604020202020204" pitchFamily="34" charset="0"/>
              </a:defRPr>
            </a:lvl3pPr>
            <a:lvl4pPr marL="1600200" indent="-228600" eaLnBrk="0" hangingPunct="0">
              <a:defRPr>
                <a:solidFill>
                  <a:schemeClr val="tx1"/>
                </a:solidFill>
                <a:latin typeface="Verdana" panose="020B0604030504040204" pitchFamily="34" charset="0"/>
                <a:cs typeface="Arial" panose="020B0604020202020204" pitchFamily="34" charset="0"/>
              </a:defRPr>
            </a:lvl4pPr>
            <a:lvl5pPr marL="2057400" indent="-228600" eaLnBrk="0" hangingPunct="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pPr eaLnBrk="1" hangingPunct="1"/>
            <a:fld id="{B429FB62-49AA-4164-9C19-28479EBF1FB7}" type="slidenum">
              <a:rPr lang="en-US" altLang="en-US">
                <a:latin typeface="Arial" panose="020B0604020202020204" pitchFamily="34" charset="0"/>
              </a:rPr>
              <a:pPr eaLnBrk="1" hangingPunct="1"/>
              <a:t>3</a:t>
            </a:fld>
            <a:endParaRPr lang="en-US" altLang="en-US">
              <a:latin typeface="Arial" panose="020B0604020202020204" pitchFamily="34" charset="0"/>
            </a:endParaRPr>
          </a:p>
        </p:txBody>
      </p:sp>
      <p:sp>
        <p:nvSpPr>
          <p:cNvPr id="45060" name="Rectangle 2"/>
          <p:cNvSpPr>
            <a:spLocks noGrp="1" noRot="1" noChangeAspect="1" noChangeArrowheads="1" noTextEdit="1"/>
          </p:cNvSpPr>
          <p:nvPr>
            <p:ph type="sldImg"/>
          </p:nvPr>
        </p:nvSpPr>
        <p:spPr>
          <a:xfrm>
            <a:off x="381000" y="685800"/>
            <a:ext cx="6096000" cy="3429000"/>
          </a:xfrm>
          <a:ln/>
        </p:spPr>
      </p:sp>
      <p:sp>
        <p:nvSpPr>
          <p:cNvPr id="4506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anose="020B0604020202020204" pitchFamily="34" charset="0"/>
            </a:endParaRPr>
          </a:p>
        </p:txBody>
      </p:sp>
    </p:spTree>
    <p:extLst>
      <p:ext uri="{BB962C8B-B14F-4D97-AF65-F5344CB8AC3E}">
        <p14:creationId xmlns:p14="http://schemas.microsoft.com/office/powerpoint/2010/main" val="41726890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hdr" sz="quarter"/>
          </p:nvPr>
        </p:nvSpPr>
        <p:spPr>
          <a:xfrm>
            <a:off x="0" y="0"/>
            <a:ext cx="2971800" cy="457200"/>
          </a:xfrm>
          <a:prstGeom prst="rect">
            <a:avLst/>
          </a:prstGeom>
        </p:spPr>
        <p:txBody>
          <a:bodyPr/>
          <a:lstStyle/>
          <a:p>
            <a:pPr>
              <a:defRPr/>
            </a:pPr>
            <a:r>
              <a:rPr lang="en-US" smtClean="0"/>
              <a:t>Programming in C#</a:t>
            </a:r>
          </a:p>
        </p:txBody>
      </p:sp>
      <p:sp>
        <p:nvSpPr>
          <p:cNvPr id="38915" name="Rectangle 7"/>
          <p:cNvSpPr>
            <a:spLocks noGrp="1" noChangeArrowheads="1"/>
          </p:cNvSpPr>
          <p:nvPr>
            <p:ph type="sldNum" sz="quarter" idx="5"/>
          </p:nvPr>
        </p:nvSpPr>
        <p:spPr>
          <a:xfrm>
            <a:off x="3884613" y="8685213"/>
            <a:ext cx="2971800" cy="457200"/>
          </a:xfrm>
          <a:prstGeom prst="rect">
            <a:avLst/>
          </a:prstGeom>
        </p:spPr>
        <p:txBody>
          <a:bodyPr/>
          <a:lstStyle>
            <a:lvl1pPr eaLnBrk="0" hangingPunct="0">
              <a:defRPr>
                <a:solidFill>
                  <a:schemeClr val="tx1"/>
                </a:solidFill>
                <a:latin typeface="Verdana" panose="020B0604030504040204" pitchFamily="34" charset="0"/>
                <a:cs typeface="Arial" panose="020B0604020202020204" pitchFamily="34" charset="0"/>
              </a:defRPr>
            </a:lvl1pPr>
            <a:lvl2pPr marL="742950" indent="-285750" eaLnBrk="0" hangingPunct="0">
              <a:defRPr>
                <a:solidFill>
                  <a:schemeClr val="tx1"/>
                </a:solidFill>
                <a:latin typeface="Verdana" panose="020B0604030504040204" pitchFamily="34" charset="0"/>
                <a:cs typeface="Arial" panose="020B0604020202020204" pitchFamily="34" charset="0"/>
              </a:defRPr>
            </a:lvl2pPr>
            <a:lvl3pPr marL="1143000" indent="-228600" eaLnBrk="0" hangingPunct="0">
              <a:defRPr>
                <a:solidFill>
                  <a:schemeClr val="tx1"/>
                </a:solidFill>
                <a:latin typeface="Verdana" panose="020B0604030504040204" pitchFamily="34" charset="0"/>
                <a:cs typeface="Arial" panose="020B0604020202020204" pitchFamily="34" charset="0"/>
              </a:defRPr>
            </a:lvl3pPr>
            <a:lvl4pPr marL="1600200" indent="-228600" eaLnBrk="0" hangingPunct="0">
              <a:defRPr>
                <a:solidFill>
                  <a:schemeClr val="tx1"/>
                </a:solidFill>
                <a:latin typeface="Verdana" panose="020B0604030504040204" pitchFamily="34" charset="0"/>
                <a:cs typeface="Arial" panose="020B0604020202020204" pitchFamily="34" charset="0"/>
              </a:defRPr>
            </a:lvl4pPr>
            <a:lvl5pPr marL="2057400" indent="-228600" eaLnBrk="0" hangingPunct="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pPr eaLnBrk="1" hangingPunct="1"/>
            <a:fld id="{DFCF50C5-09EC-4721-A444-5BE74A4DF572}" type="slidenum">
              <a:rPr lang="en-US" altLang="en-US">
                <a:latin typeface="Arial" panose="020B0604020202020204" pitchFamily="34" charset="0"/>
              </a:rPr>
              <a:pPr eaLnBrk="1" hangingPunct="1"/>
              <a:t>4</a:t>
            </a:fld>
            <a:endParaRPr lang="en-US" altLang="en-US">
              <a:latin typeface="Arial" panose="020B0604020202020204" pitchFamily="34" charset="0"/>
            </a:endParaRPr>
          </a:p>
        </p:txBody>
      </p:sp>
      <p:sp>
        <p:nvSpPr>
          <p:cNvPr id="46084" name="Rectangle 2"/>
          <p:cNvSpPr>
            <a:spLocks noGrp="1" noRot="1" noChangeAspect="1" noChangeArrowheads="1" noTextEdit="1"/>
          </p:cNvSpPr>
          <p:nvPr>
            <p:ph type="sldImg"/>
          </p:nvPr>
        </p:nvSpPr>
        <p:spPr>
          <a:xfrm>
            <a:off x="381000" y="685800"/>
            <a:ext cx="6096000" cy="3429000"/>
          </a:xfrm>
          <a:ln/>
        </p:spPr>
      </p:sp>
      <p:sp>
        <p:nvSpPr>
          <p:cNvPr id="4608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anose="020B0604020202020204" pitchFamily="34" charset="0"/>
            </a:endParaRPr>
          </a:p>
        </p:txBody>
      </p:sp>
    </p:spTree>
    <p:extLst>
      <p:ext uri="{BB962C8B-B14F-4D97-AF65-F5344CB8AC3E}">
        <p14:creationId xmlns:p14="http://schemas.microsoft.com/office/powerpoint/2010/main" val="1758397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hdr" sz="quarter"/>
          </p:nvPr>
        </p:nvSpPr>
        <p:spPr>
          <a:xfrm>
            <a:off x="0" y="0"/>
            <a:ext cx="2971800" cy="457200"/>
          </a:xfrm>
          <a:prstGeom prst="rect">
            <a:avLst/>
          </a:prstGeom>
        </p:spPr>
        <p:txBody>
          <a:bodyPr/>
          <a:lstStyle/>
          <a:p>
            <a:pPr>
              <a:defRPr/>
            </a:pPr>
            <a:r>
              <a:rPr lang="en-US" smtClean="0"/>
              <a:t>Programming in C#</a:t>
            </a:r>
          </a:p>
        </p:txBody>
      </p:sp>
      <p:sp>
        <p:nvSpPr>
          <p:cNvPr id="40963" name="Rectangle 7"/>
          <p:cNvSpPr>
            <a:spLocks noGrp="1" noChangeArrowheads="1"/>
          </p:cNvSpPr>
          <p:nvPr>
            <p:ph type="sldNum" sz="quarter" idx="5"/>
          </p:nvPr>
        </p:nvSpPr>
        <p:spPr>
          <a:xfrm>
            <a:off x="3884613" y="8685213"/>
            <a:ext cx="2971800" cy="457200"/>
          </a:xfrm>
          <a:prstGeom prst="rect">
            <a:avLst/>
          </a:prstGeom>
        </p:spPr>
        <p:txBody>
          <a:bodyPr/>
          <a:lstStyle>
            <a:lvl1pPr eaLnBrk="0" hangingPunct="0">
              <a:defRPr>
                <a:solidFill>
                  <a:schemeClr val="tx1"/>
                </a:solidFill>
                <a:latin typeface="Verdana" panose="020B0604030504040204" pitchFamily="34" charset="0"/>
                <a:cs typeface="Arial" panose="020B0604020202020204" pitchFamily="34" charset="0"/>
              </a:defRPr>
            </a:lvl1pPr>
            <a:lvl2pPr marL="742950" indent="-285750" eaLnBrk="0" hangingPunct="0">
              <a:defRPr>
                <a:solidFill>
                  <a:schemeClr val="tx1"/>
                </a:solidFill>
                <a:latin typeface="Verdana" panose="020B0604030504040204" pitchFamily="34" charset="0"/>
                <a:cs typeface="Arial" panose="020B0604020202020204" pitchFamily="34" charset="0"/>
              </a:defRPr>
            </a:lvl2pPr>
            <a:lvl3pPr marL="1143000" indent="-228600" eaLnBrk="0" hangingPunct="0">
              <a:defRPr>
                <a:solidFill>
                  <a:schemeClr val="tx1"/>
                </a:solidFill>
                <a:latin typeface="Verdana" panose="020B0604030504040204" pitchFamily="34" charset="0"/>
                <a:cs typeface="Arial" panose="020B0604020202020204" pitchFamily="34" charset="0"/>
              </a:defRPr>
            </a:lvl3pPr>
            <a:lvl4pPr marL="1600200" indent="-228600" eaLnBrk="0" hangingPunct="0">
              <a:defRPr>
                <a:solidFill>
                  <a:schemeClr val="tx1"/>
                </a:solidFill>
                <a:latin typeface="Verdana" panose="020B0604030504040204" pitchFamily="34" charset="0"/>
                <a:cs typeface="Arial" panose="020B0604020202020204" pitchFamily="34" charset="0"/>
              </a:defRPr>
            </a:lvl4pPr>
            <a:lvl5pPr marL="2057400" indent="-228600" eaLnBrk="0" hangingPunct="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pPr eaLnBrk="1" hangingPunct="1"/>
            <a:fld id="{1261B7C6-4792-409A-A670-AD1B82B519BC}" type="slidenum">
              <a:rPr lang="en-US" altLang="en-US">
                <a:latin typeface="Arial" panose="020B0604020202020204" pitchFamily="34" charset="0"/>
              </a:rPr>
              <a:pPr eaLnBrk="1" hangingPunct="1"/>
              <a:t>5</a:t>
            </a:fld>
            <a:endParaRPr lang="en-US" altLang="en-US">
              <a:latin typeface="Arial" panose="020B0604020202020204" pitchFamily="34" charset="0"/>
            </a:endParaRPr>
          </a:p>
        </p:txBody>
      </p:sp>
      <p:sp>
        <p:nvSpPr>
          <p:cNvPr id="47108" name="Rectangle 2"/>
          <p:cNvSpPr>
            <a:spLocks noGrp="1" noRot="1" noChangeAspect="1" noChangeArrowheads="1" noTextEdit="1"/>
          </p:cNvSpPr>
          <p:nvPr>
            <p:ph type="sldImg"/>
          </p:nvPr>
        </p:nvSpPr>
        <p:spPr>
          <a:xfrm>
            <a:off x="381000" y="685800"/>
            <a:ext cx="6096000" cy="3429000"/>
          </a:xfrm>
          <a:ln/>
        </p:spPr>
      </p:sp>
      <p:sp>
        <p:nvSpPr>
          <p:cNvPr id="4710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anose="020B0604020202020204" pitchFamily="34" charset="0"/>
            </a:endParaRPr>
          </a:p>
        </p:txBody>
      </p:sp>
    </p:spTree>
    <p:extLst>
      <p:ext uri="{BB962C8B-B14F-4D97-AF65-F5344CB8AC3E}">
        <p14:creationId xmlns:p14="http://schemas.microsoft.com/office/powerpoint/2010/main" val="37438187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hdr" sz="quarter"/>
          </p:nvPr>
        </p:nvSpPr>
        <p:spPr>
          <a:xfrm>
            <a:off x="0" y="0"/>
            <a:ext cx="2971800" cy="457200"/>
          </a:xfrm>
          <a:prstGeom prst="rect">
            <a:avLst/>
          </a:prstGeom>
        </p:spPr>
        <p:txBody>
          <a:bodyPr/>
          <a:lstStyle/>
          <a:p>
            <a:pPr>
              <a:defRPr/>
            </a:pPr>
            <a:r>
              <a:rPr lang="en-US" smtClean="0"/>
              <a:t>Programming in C#</a:t>
            </a:r>
          </a:p>
        </p:txBody>
      </p:sp>
      <p:sp>
        <p:nvSpPr>
          <p:cNvPr id="44035" name="Rectangle 7"/>
          <p:cNvSpPr>
            <a:spLocks noGrp="1" noChangeArrowheads="1"/>
          </p:cNvSpPr>
          <p:nvPr>
            <p:ph type="sldNum" sz="quarter" idx="5"/>
          </p:nvPr>
        </p:nvSpPr>
        <p:spPr>
          <a:xfrm>
            <a:off x="3884613" y="8685213"/>
            <a:ext cx="2971800" cy="457200"/>
          </a:xfrm>
          <a:prstGeom prst="rect">
            <a:avLst/>
          </a:prstGeom>
        </p:spPr>
        <p:txBody>
          <a:bodyPr/>
          <a:lstStyle>
            <a:lvl1pPr eaLnBrk="0" hangingPunct="0">
              <a:defRPr>
                <a:solidFill>
                  <a:schemeClr val="tx1"/>
                </a:solidFill>
                <a:latin typeface="Verdana" panose="020B0604030504040204" pitchFamily="34" charset="0"/>
                <a:cs typeface="Arial" panose="020B0604020202020204" pitchFamily="34" charset="0"/>
              </a:defRPr>
            </a:lvl1pPr>
            <a:lvl2pPr marL="742950" indent="-285750" eaLnBrk="0" hangingPunct="0">
              <a:defRPr>
                <a:solidFill>
                  <a:schemeClr val="tx1"/>
                </a:solidFill>
                <a:latin typeface="Verdana" panose="020B0604030504040204" pitchFamily="34" charset="0"/>
                <a:cs typeface="Arial" panose="020B0604020202020204" pitchFamily="34" charset="0"/>
              </a:defRPr>
            </a:lvl2pPr>
            <a:lvl3pPr marL="1143000" indent="-228600" eaLnBrk="0" hangingPunct="0">
              <a:defRPr>
                <a:solidFill>
                  <a:schemeClr val="tx1"/>
                </a:solidFill>
                <a:latin typeface="Verdana" panose="020B0604030504040204" pitchFamily="34" charset="0"/>
                <a:cs typeface="Arial" panose="020B0604020202020204" pitchFamily="34" charset="0"/>
              </a:defRPr>
            </a:lvl3pPr>
            <a:lvl4pPr marL="1600200" indent="-228600" eaLnBrk="0" hangingPunct="0">
              <a:defRPr>
                <a:solidFill>
                  <a:schemeClr val="tx1"/>
                </a:solidFill>
                <a:latin typeface="Verdana" panose="020B0604030504040204" pitchFamily="34" charset="0"/>
                <a:cs typeface="Arial" panose="020B0604020202020204" pitchFamily="34" charset="0"/>
              </a:defRPr>
            </a:lvl4pPr>
            <a:lvl5pPr marL="2057400" indent="-228600" eaLnBrk="0" hangingPunct="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pPr eaLnBrk="1" hangingPunct="1"/>
            <a:fld id="{055A1CD0-3D62-4593-BA71-2C0AECD8B988}" type="slidenum">
              <a:rPr lang="en-US" altLang="en-US">
                <a:latin typeface="Arial" panose="020B0604020202020204" pitchFamily="34" charset="0"/>
              </a:rPr>
              <a:pPr eaLnBrk="1" hangingPunct="1"/>
              <a:t>6</a:t>
            </a:fld>
            <a:endParaRPr lang="en-US" altLang="en-US">
              <a:latin typeface="Arial" panose="020B0604020202020204" pitchFamily="34" charset="0"/>
            </a:endParaRPr>
          </a:p>
        </p:txBody>
      </p:sp>
      <p:sp>
        <p:nvSpPr>
          <p:cNvPr id="48132" name="Rectangle 2"/>
          <p:cNvSpPr>
            <a:spLocks noGrp="1" noRot="1" noChangeAspect="1" noChangeArrowheads="1" noTextEdit="1"/>
          </p:cNvSpPr>
          <p:nvPr>
            <p:ph type="sldImg"/>
          </p:nvPr>
        </p:nvSpPr>
        <p:spPr>
          <a:xfrm>
            <a:off x="381000" y="685800"/>
            <a:ext cx="6096000" cy="3429000"/>
          </a:xfrm>
          <a:ln/>
        </p:spPr>
      </p:sp>
      <p:sp>
        <p:nvSpPr>
          <p:cNvPr id="4813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anose="020B0604020202020204" pitchFamily="34" charset="0"/>
            </a:endParaRPr>
          </a:p>
        </p:txBody>
      </p:sp>
    </p:spTree>
    <p:extLst>
      <p:ext uri="{BB962C8B-B14F-4D97-AF65-F5344CB8AC3E}">
        <p14:creationId xmlns:p14="http://schemas.microsoft.com/office/powerpoint/2010/main" val="28409702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hdr" sz="quarter"/>
          </p:nvPr>
        </p:nvSpPr>
        <p:spPr>
          <a:xfrm>
            <a:off x="0" y="0"/>
            <a:ext cx="2971800" cy="457200"/>
          </a:xfrm>
          <a:prstGeom prst="rect">
            <a:avLst/>
          </a:prstGeom>
        </p:spPr>
        <p:txBody>
          <a:bodyPr/>
          <a:lstStyle/>
          <a:p>
            <a:pPr>
              <a:defRPr/>
            </a:pPr>
            <a:r>
              <a:rPr lang="en-US" smtClean="0"/>
              <a:t>Programming in C#</a:t>
            </a:r>
          </a:p>
        </p:txBody>
      </p:sp>
      <p:sp>
        <p:nvSpPr>
          <p:cNvPr id="46083" name="Rectangle 7"/>
          <p:cNvSpPr>
            <a:spLocks noGrp="1" noChangeArrowheads="1"/>
          </p:cNvSpPr>
          <p:nvPr>
            <p:ph type="sldNum" sz="quarter" idx="5"/>
          </p:nvPr>
        </p:nvSpPr>
        <p:spPr>
          <a:xfrm>
            <a:off x="3884613" y="8685213"/>
            <a:ext cx="2971800" cy="457200"/>
          </a:xfrm>
          <a:prstGeom prst="rect">
            <a:avLst/>
          </a:prstGeom>
        </p:spPr>
        <p:txBody>
          <a:bodyPr/>
          <a:lstStyle>
            <a:lvl1pPr eaLnBrk="0" hangingPunct="0">
              <a:defRPr>
                <a:solidFill>
                  <a:schemeClr val="tx1"/>
                </a:solidFill>
                <a:latin typeface="Verdana" panose="020B0604030504040204" pitchFamily="34" charset="0"/>
                <a:cs typeface="Arial" panose="020B0604020202020204" pitchFamily="34" charset="0"/>
              </a:defRPr>
            </a:lvl1pPr>
            <a:lvl2pPr marL="742950" indent="-285750" eaLnBrk="0" hangingPunct="0">
              <a:defRPr>
                <a:solidFill>
                  <a:schemeClr val="tx1"/>
                </a:solidFill>
                <a:latin typeface="Verdana" panose="020B0604030504040204" pitchFamily="34" charset="0"/>
                <a:cs typeface="Arial" panose="020B0604020202020204" pitchFamily="34" charset="0"/>
              </a:defRPr>
            </a:lvl2pPr>
            <a:lvl3pPr marL="1143000" indent="-228600" eaLnBrk="0" hangingPunct="0">
              <a:defRPr>
                <a:solidFill>
                  <a:schemeClr val="tx1"/>
                </a:solidFill>
                <a:latin typeface="Verdana" panose="020B0604030504040204" pitchFamily="34" charset="0"/>
                <a:cs typeface="Arial" panose="020B0604020202020204" pitchFamily="34" charset="0"/>
              </a:defRPr>
            </a:lvl3pPr>
            <a:lvl4pPr marL="1600200" indent="-228600" eaLnBrk="0" hangingPunct="0">
              <a:defRPr>
                <a:solidFill>
                  <a:schemeClr val="tx1"/>
                </a:solidFill>
                <a:latin typeface="Verdana" panose="020B0604030504040204" pitchFamily="34" charset="0"/>
                <a:cs typeface="Arial" panose="020B0604020202020204" pitchFamily="34" charset="0"/>
              </a:defRPr>
            </a:lvl4pPr>
            <a:lvl5pPr marL="2057400" indent="-228600" eaLnBrk="0" hangingPunct="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pPr eaLnBrk="1" hangingPunct="1"/>
            <a:fld id="{9BAE1FC1-8B9A-4D31-93D6-E6C5886B56FC}" type="slidenum">
              <a:rPr lang="en-US" altLang="en-US">
                <a:latin typeface="Arial" panose="020B0604020202020204" pitchFamily="34" charset="0"/>
              </a:rPr>
              <a:pPr eaLnBrk="1" hangingPunct="1"/>
              <a:t>7</a:t>
            </a:fld>
            <a:endParaRPr lang="en-US" altLang="en-US">
              <a:latin typeface="Arial" panose="020B0604020202020204" pitchFamily="34" charset="0"/>
            </a:endParaRPr>
          </a:p>
        </p:txBody>
      </p:sp>
      <p:sp>
        <p:nvSpPr>
          <p:cNvPr id="49156" name="Rectangle 2"/>
          <p:cNvSpPr>
            <a:spLocks noGrp="1" noRot="1" noChangeAspect="1" noChangeArrowheads="1" noTextEdit="1"/>
          </p:cNvSpPr>
          <p:nvPr>
            <p:ph type="sldImg"/>
          </p:nvPr>
        </p:nvSpPr>
        <p:spPr>
          <a:xfrm>
            <a:off x="381000" y="685800"/>
            <a:ext cx="6096000" cy="3429000"/>
          </a:xfrm>
          <a:ln/>
        </p:spPr>
      </p:sp>
      <p:sp>
        <p:nvSpPr>
          <p:cNvPr id="4915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anose="020B0604020202020204" pitchFamily="34" charset="0"/>
            </a:endParaRPr>
          </a:p>
        </p:txBody>
      </p:sp>
    </p:spTree>
    <p:extLst>
      <p:ext uri="{BB962C8B-B14F-4D97-AF65-F5344CB8AC3E}">
        <p14:creationId xmlns:p14="http://schemas.microsoft.com/office/powerpoint/2010/main" val="18135155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hdr" sz="quarter"/>
          </p:nvPr>
        </p:nvSpPr>
        <p:spPr>
          <a:xfrm>
            <a:off x="0" y="0"/>
            <a:ext cx="2971800" cy="457200"/>
          </a:xfrm>
          <a:prstGeom prst="rect">
            <a:avLst/>
          </a:prstGeom>
        </p:spPr>
        <p:txBody>
          <a:bodyPr/>
          <a:lstStyle/>
          <a:p>
            <a:pPr>
              <a:defRPr/>
            </a:pPr>
            <a:r>
              <a:rPr lang="en-US" smtClean="0"/>
              <a:t>Programming in C#</a:t>
            </a:r>
          </a:p>
        </p:txBody>
      </p:sp>
      <p:sp>
        <p:nvSpPr>
          <p:cNvPr id="47107" name="Rectangle 7"/>
          <p:cNvSpPr>
            <a:spLocks noGrp="1" noChangeArrowheads="1"/>
          </p:cNvSpPr>
          <p:nvPr>
            <p:ph type="sldNum" sz="quarter" idx="5"/>
          </p:nvPr>
        </p:nvSpPr>
        <p:spPr>
          <a:xfrm>
            <a:off x="3884613" y="8685213"/>
            <a:ext cx="2971800" cy="457200"/>
          </a:xfrm>
          <a:prstGeom prst="rect">
            <a:avLst/>
          </a:prstGeom>
        </p:spPr>
        <p:txBody>
          <a:bodyPr/>
          <a:lstStyle>
            <a:lvl1pPr eaLnBrk="0" hangingPunct="0">
              <a:defRPr>
                <a:solidFill>
                  <a:schemeClr val="tx1"/>
                </a:solidFill>
                <a:latin typeface="Verdana" panose="020B0604030504040204" pitchFamily="34" charset="0"/>
                <a:cs typeface="Arial" panose="020B0604020202020204" pitchFamily="34" charset="0"/>
              </a:defRPr>
            </a:lvl1pPr>
            <a:lvl2pPr marL="742950" indent="-285750" eaLnBrk="0" hangingPunct="0">
              <a:defRPr>
                <a:solidFill>
                  <a:schemeClr val="tx1"/>
                </a:solidFill>
                <a:latin typeface="Verdana" panose="020B0604030504040204" pitchFamily="34" charset="0"/>
                <a:cs typeface="Arial" panose="020B0604020202020204" pitchFamily="34" charset="0"/>
              </a:defRPr>
            </a:lvl2pPr>
            <a:lvl3pPr marL="1143000" indent="-228600" eaLnBrk="0" hangingPunct="0">
              <a:defRPr>
                <a:solidFill>
                  <a:schemeClr val="tx1"/>
                </a:solidFill>
                <a:latin typeface="Verdana" panose="020B0604030504040204" pitchFamily="34" charset="0"/>
                <a:cs typeface="Arial" panose="020B0604020202020204" pitchFamily="34" charset="0"/>
              </a:defRPr>
            </a:lvl3pPr>
            <a:lvl4pPr marL="1600200" indent="-228600" eaLnBrk="0" hangingPunct="0">
              <a:defRPr>
                <a:solidFill>
                  <a:schemeClr val="tx1"/>
                </a:solidFill>
                <a:latin typeface="Verdana" panose="020B0604030504040204" pitchFamily="34" charset="0"/>
                <a:cs typeface="Arial" panose="020B0604020202020204" pitchFamily="34" charset="0"/>
              </a:defRPr>
            </a:lvl4pPr>
            <a:lvl5pPr marL="2057400" indent="-228600" eaLnBrk="0" hangingPunct="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pPr eaLnBrk="1" hangingPunct="1"/>
            <a:fld id="{971499C9-FB43-4806-8A56-DF1975E99713}" type="slidenum">
              <a:rPr lang="en-US" altLang="en-US">
                <a:latin typeface="Arial" panose="020B0604020202020204" pitchFamily="34" charset="0"/>
              </a:rPr>
              <a:pPr eaLnBrk="1" hangingPunct="1"/>
              <a:t>8</a:t>
            </a:fld>
            <a:endParaRPr lang="en-US" altLang="en-US">
              <a:latin typeface="Arial" panose="020B0604020202020204" pitchFamily="34" charset="0"/>
            </a:endParaRPr>
          </a:p>
        </p:txBody>
      </p:sp>
      <p:sp>
        <p:nvSpPr>
          <p:cNvPr id="50180" name="Rectangle 2"/>
          <p:cNvSpPr>
            <a:spLocks noGrp="1" noRot="1" noChangeAspect="1" noChangeArrowheads="1" noTextEdit="1"/>
          </p:cNvSpPr>
          <p:nvPr>
            <p:ph type="sldImg"/>
          </p:nvPr>
        </p:nvSpPr>
        <p:spPr>
          <a:xfrm>
            <a:off x="381000" y="685800"/>
            <a:ext cx="6096000" cy="3429000"/>
          </a:xfrm>
          <a:ln/>
        </p:spPr>
      </p:sp>
      <p:sp>
        <p:nvSpPr>
          <p:cNvPr id="5018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anose="020B0604020202020204" pitchFamily="34" charset="0"/>
            </a:endParaRPr>
          </a:p>
        </p:txBody>
      </p:sp>
    </p:spTree>
    <p:extLst>
      <p:ext uri="{BB962C8B-B14F-4D97-AF65-F5344CB8AC3E}">
        <p14:creationId xmlns:p14="http://schemas.microsoft.com/office/powerpoint/2010/main" val="77815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hdr" sz="quarter"/>
          </p:nvPr>
        </p:nvSpPr>
        <p:spPr>
          <a:xfrm>
            <a:off x="0" y="0"/>
            <a:ext cx="2971800" cy="457200"/>
          </a:xfrm>
          <a:prstGeom prst="rect">
            <a:avLst/>
          </a:prstGeom>
        </p:spPr>
        <p:txBody>
          <a:bodyPr/>
          <a:lstStyle/>
          <a:p>
            <a:pPr>
              <a:defRPr/>
            </a:pPr>
            <a:r>
              <a:rPr lang="en-US" smtClean="0"/>
              <a:t>Programming in C#</a:t>
            </a:r>
          </a:p>
        </p:txBody>
      </p:sp>
      <p:sp>
        <p:nvSpPr>
          <p:cNvPr id="48131" name="Rectangle 7"/>
          <p:cNvSpPr>
            <a:spLocks noGrp="1" noChangeArrowheads="1"/>
          </p:cNvSpPr>
          <p:nvPr>
            <p:ph type="sldNum" sz="quarter" idx="5"/>
          </p:nvPr>
        </p:nvSpPr>
        <p:spPr>
          <a:xfrm>
            <a:off x="3884613" y="8685213"/>
            <a:ext cx="2971800" cy="457200"/>
          </a:xfrm>
          <a:prstGeom prst="rect">
            <a:avLst/>
          </a:prstGeom>
        </p:spPr>
        <p:txBody>
          <a:bodyPr/>
          <a:lstStyle>
            <a:lvl1pPr eaLnBrk="0" hangingPunct="0">
              <a:defRPr>
                <a:solidFill>
                  <a:schemeClr val="tx1"/>
                </a:solidFill>
                <a:latin typeface="Verdana" panose="020B0604030504040204" pitchFamily="34" charset="0"/>
                <a:cs typeface="Arial" panose="020B0604020202020204" pitchFamily="34" charset="0"/>
              </a:defRPr>
            </a:lvl1pPr>
            <a:lvl2pPr marL="742950" indent="-285750" eaLnBrk="0" hangingPunct="0">
              <a:defRPr>
                <a:solidFill>
                  <a:schemeClr val="tx1"/>
                </a:solidFill>
                <a:latin typeface="Verdana" panose="020B0604030504040204" pitchFamily="34" charset="0"/>
                <a:cs typeface="Arial" panose="020B0604020202020204" pitchFamily="34" charset="0"/>
              </a:defRPr>
            </a:lvl2pPr>
            <a:lvl3pPr marL="1143000" indent="-228600" eaLnBrk="0" hangingPunct="0">
              <a:defRPr>
                <a:solidFill>
                  <a:schemeClr val="tx1"/>
                </a:solidFill>
                <a:latin typeface="Verdana" panose="020B0604030504040204" pitchFamily="34" charset="0"/>
                <a:cs typeface="Arial" panose="020B0604020202020204" pitchFamily="34" charset="0"/>
              </a:defRPr>
            </a:lvl3pPr>
            <a:lvl4pPr marL="1600200" indent="-228600" eaLnBrk="0" hangingPunct="0">
              <a:defRPr>
                <a:solidFill>
                  <a:schemeClr val="tx1"/>
                </a:solidFill>
                <a:latin typeface="Verdana" panose="020B0604030504040204" pitchFamily="34" charset="0"/>
                <a:cs typeface="Arial" panose="020B0604020202020204" pitchFamily="34" charset="0"/>
              </a:defRPr>
            </a:lvl4pPr>
            <a:lvl5pPr marL="2057400" indent="-228600" eaLnBrk="0" hangingPunct="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pPr eaLnBrk="1" hangingPunct="1"/>
            <a:fld id="{4AFF65C5-7853-481E-92CE-5AFF071E94EE}" type="slidenum">
              <a:rPr lang="en-US" altLang="en-US">
                <a:latin typeface="Arial" panose="020B0604020202020204" pitchFamily="34" charset="0"/>
              </a:rPr>
              <a:pPr eaLnBrk="1" hangingPunct="1"/>
              <a:t>9</a:t>
            </a:fld>
            <a:endParaRPr lang="en-US" altLang="en-US">
              <a:latin typeface="Arial" panose="020B0604020202020204" pitchFamily="34" charset="0"/>
            </a:endParaRPr>
          </a:p>
        </p:txBody>
      </p:sp>
      <p:sp>
        <p:nvSpPr>
          <p:cNvPr id="51204" name="Rectangle 2"/>
          <p:cNvSpPr>
            <a:spLocks noGrp="1" noRot="1" noChangeAspect="1" noChangeArrowheads="1" noTextEdit="1"/>
          </p:cNvSpPr>
          <p:nvPr>
            <p:ph type="sldImg"/>
          </p:nvPr>
        </p:nvSpPr>
        <p:spPr>
          <a:xfrm>
            <a:off x="381000" y="685800"/>
            <a:ext cx="6096000" cy="3429000"/>
          </a:xfrm>
          <a:ln/>
        </p:spPr>
      </p:sp>
      <p:sp>
        <p:nvSpPr>
          <p:cNvPr id="5120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anose="020B0604020202020204" pitchFamily="34" charset="0"/>
            </a:endParaRPr>
          </a:p>
        </p:txBody>
      </p:sp>
    </p:spTree>
    <p:extLst>
      <p:ext uri="{BB962C8B-B14F-4D97-AF65-F5344CB8AC3E}">
        <p14:creationId xmlns:p14="http://schemas.microsoft.com/office/powerpoint/2010/main" val="15477819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hdr" sz="quarter"/>
          </p:nvPr>
        </p:nvSpPr>
        <p:spPr>
          <a:xfrm>
            <a:off x="0" y="0"/>
            <a:ext cx="2971800" cy="457200"/>
          </a:xfrm>
          <a:prstGeom prst="rect">
            <a:avLst/>
          </a:prstGeom>
        </p:spPr>
        <p:txBody>
          <a:bodyPr/>
          <a:lstStyle/>
          <a:p>
            <a:pPr>
              <a:defRPr/>
            </a:pPr>
            <a:r>
              <a:rPr lang="en-US" smtClean="0"/>
              <a:t>Programming in C#</a:t>
            </a:r>
          </a:p>
        </p:txBody>
      </p:sp>
      <p:sp>
        <p:nvSpPr>
          <p:cNvPr id="49155" name="Rectangle 7"/>
          <p:cNvSpPr>
            <a:spLocks noGrp="1" noChangeArrowheads="1"/>
          </p:cNvSpPr>
          <p:nvPr>
            <p:ph type="sldNum" sz="quarter" idx="5"/>
          </p:nvPr>
        </p:nvSpPr>
        <p:spPr>
          <a:xfrm>
            <a:off x="3884613" y="8685213"/>
            <a:ext cx="2971800" cy="457200"/>
          </a:xfrm>
          <a:prstGeom prst="rect">
            <a:avLst/>
          </a:prstGeom>
        </p:spPr>
        <p:txBody>
          <a:bodyPr/>
          <a:lstStyle>
            <a:lvl1pPr eaLnBrk="0" hangingPunct="0">
              <a:defRPr>
                <a:solidFill>
                  <a:schemeClr val="tx1"/>
                </a:solidFill>
                <a:latin typeface="Verdana" panose="020B0604030504040204" pitchFamily="34" charset="0"/>
                <a:cs typeface="Arial" panose="020B0604020202020204" pitchFamily="34" charset="0"/>
              </a:defRPr>
            </a:lvl1pPr>
            <a:lvl2pPr marL="742950" indent="-285750" eaLnBrk="0" hangingPunct="0">
              <a:defRPr>
                <a:solidFill>
                  <a:schemeClr val="tx1"/>
                </a:solidFill>
                <a:latin typeface="Verdana" panose="020B0604030504040204" pitchFamily="34" charset="0"/>
                <a:cs typeface="Arial" panose="020B0604020202020204" pitchFamily="34" charset="0"/>
              </a:defRPr>
            </a:lvl2pPr>
            <a:lvl3pPr marL="1143000" indent="-228600" eaLnBrk="0" hangingPunct="0">
              <a:defRPr>
                <a:solidFill>
                  <a:schemeClr val="tx1"/>
                </a:solidFill>
                <a:latin typeface="Verdana" panose="020B0604030504040204" pitchFamily="34" charset="0"/>
                <a:cs typeface="Arial" panose="020B0604020202020204" pitchFamily="34" charset="0"/>
              </a:defRPr>
            </a:lvl3pPr>
            <a:lvl4pPr marL="1600200" indent="-228600" eaLnBrk="0" hangingPunct="0">
              <a:defRPr>
                <a:solidFill>
                  <a:schemeClr val="tx1"/>
                </a:solidFill>
                <a:latin typeface="Verdana" panose="020B0604030504040204" pitchFamily="34" charset="0"/>
                <a:cs typeface="Arial" panose="020B0604020202020204" pitchFamily="34" charset="0"/>
              </a:defRPr>
            </a:lvl4pPr>
            <a:lvl5pPr marL="2057400" indent="-228600" eaLnBrk="0" hangingPunct="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pPr eaLnBrk="1" hangingPunct="1"/>
            <a:fld id="{70BF61BE-27FD-42CF-B640-B553DBEAE978}" type="slidenum">
              <a:rPr lang="en-US" altLang="en-US">
                <a:latin typeface="Arial" panose="020B0604020202020204" pitchFamily="34" charset="0"/>
              </a:rPr>
              <a:pPr eaLnBrk="1" hangingPunct="1"/>
              <a:t>10</a:t>
            </a:fld>
            <a:endParaRPr lang="en-US" altLang="en-US">
              <a:latin typeface="Arial" panose="020B0604020202020204" pitchFamily="34" charset="0"/>
            </a:endParaRPr>
          </a:p>
        </p:txBody>
      </p:sp>
      <p:sp>
        <p:nvSpPr>
          <p:cNvPr id="52228" name="Rectangle 2"/>
          <p:cNvSpPr>
            <a:spLocks noGrp="1" noRot="1" noChangeAspect="1" noChangeArrowheads="1" noTextEdit="1"/>
          </p:cNvSpPr>
          <p:nvPr>
            <p:ph type="sldImg"/>
          </p:nvPr>
        </p:nvSpPr>
        <p:spPr>
          <a:xfrm>
            <a:off x="381000" y="685800"/>
            <a:ext cx="6096000" cy="3429000"/>
          </a:xfrm>
          <a:ln/>
        </p:spPr>
      </p:sp>
      <p:sp>
        <p:nvSpPr>
          <p:cNvPr id="5222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anose="020B0604020202020204" pitchFamily="34" charset="0"/>
            </a:endParaRPr>
          </a:p>
        </p:txBody>
      </p:sp>
    </p:spTree>
    <p:extLst>
      <p:ext uri="{BB962C8B-B14F-4D97-AF65-F5344CB8AC3E}">
        <p14:creationId xmlns:p14="http://schemas.microsoft.com/office/powerpoint/2010/main" val="19359368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11"/>
        <p:cNvGrpSpPr/>
        <p:nvPr/>
      </p:nvGrpSpPr>
      <p:grpSpPr>
        <a:xfrm>
          <a:off x="0" y="0"/>
          <a:ext cx="0" cy="0"/>
          <a:chOff x="0" y="0"/>
          <a:chExt cx="0" cy="0"/>
        </a:xfrm>
      </p:grpSpPr>
      <p:sp>
        <p:nvSpPr>
          <p:cNvPr id="12" name="Shape 12"/>
          <p:cNvSpPr txBox="1">
            <a:spLocks noGrp="1"/>
          </p:cNvSpPr>
          <p:nvPr>
            <p:ph type="ctrTitle"/>
          </p:nvPr>
        </p:nvSpPr>
        <p:spPr>
          <a:xfrm>
            <a:off x="1524000" y="1122362"/>
            <a:ext cx="9144000" cy="2387600"/>
          </a:xfrm>
          <a:prstGeom prst="rect">
            <a:avLst/>
          </a:prstGeom>
          <a:noFill/>
          <a:ln>
            <a:noFill/>
          </a:ln>
        </p:spPr>
        <p:txBody>
          <a:bodyPr lIns="91425" tIns="91425" rIns="91425" bIns="91425" anchor="b" anchorCtr="0"/>
          <a:lstStyle>
            <a:lvl1pPr marL="0" marR="0" lvl="0" indent="0" algn="ctr" rtl="0">
              <a:lnSpc>
                <a:spcPct val="90000"/>
              </a:lnSpc>
              <a:spcBef>
                <a:spcPts val="0"/>
              </a:spcBef>
              <a:buClr>
                <a:schemeClr val="dk1"/>
              </a:buClr>
              <a:buFont typeface="Calibri"/>
              <a:buNone/>
              <a:defRPr sz="60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3" name="Shape 13"/>
          <p:cNvSpPr txBox="1">
            <a:spLocks noGrp="1"/>
          </p:cNvSpPr>
          <p:nvPr>
            <p:ph type="subTitle" idx="1"/>
          </p:nvPr>
        </p:nvSpPr>
        <p:spPr>
          <a:xfrm>
            <a:off x="1524000" y="3602037"/>
            <a:ext cx="9144000" cy="1655761"/>
          </a:xfrm>
          <a:prstGeom prst="rect">
            <a:avLst/>
          </a:prstGeom>
          <a:noFill/>
          <a:ln>
            <a:noFill/>
          </a:ln>
        </p:spPr>
        <p:txBody>
          <a:bodyPr lIns="91425" tIns="91425" rIns="91425" bIns="91425" anchor="t" anchorCtr="0"/>
          <a:lstStyle>
            <a:lvl1pPr marL="0" marR="0" lvl="0" indent="0" algn="ctr" rtl="0">
              <a:lnSpc>
                <a:spcPct val="90000"/>
              </a:lnSpc>
              <a:spcBef>
                <a:spcPts val="1000"/>
              </a:spcBef>
              <a:buClr>
                <a:schemeClr val="dk1"/>
              </a:buClr>
              <a:buFont typeface="Arial"/>
              <a:buNone/>
              <a:defRPr sz="2400" b="0" i="0" u="none" strike="noStrike" cap="none">
                <a:solidFill>
                  <a:schemeClr val="dk1"/>
                </a:solidFill>
                <a:latin typeface="Calibri"/>
                <a:ea typeface="Calibri"/>
                <a:cs typeface="Calibri"/>
                <a:sym typeface="Calibri"/>
              </a:defRPr>
            </a:lvl1pPr>
            <a:lvl2pPr marL="457200" marR="0" lvl="1" indent="0" algn="ctr" rtl="0">
              <a:lnSpc>
                <a:spcPct val="90000"/>
              </a:lnSpc>
              <a:spcBef>
                <a:spcPts val="500"/>
              </a:spcBef>
              <a:buClr>
                <a:schemeClr val="dk1"/>
              </a:buClr>
              <a:buFont typeface="Arial"/>
              <a:buNone/>
              <a:defRPr sz="2000" b="0" i="0" u="none" strike="noStrike" cap="none">
                <a:solidFill>
                  <a:schemeClr val="dk1"/>
                </a:solidFill>
                <a:latin typeface="Calibri"/>
                <a:ea typeface="Calibri"/>
                <a:cs typeface="Calibri"/>
                <a:sym typeface="Calibri"/>
              </a:defRPr>
            </a:lvl2pPr>
            <a:lvl3pPr marL="914400" marR="0" lvl="2" indent="0" algn="ctr" rtl="0">
              <a:lnSpc>
                <a:spcPct val="90000"/>
              </a:lnSpc>
              <a:spcBef>
                <a:spcPts val="500"/>
              </a:spcBef>
              <a:buClr>
                <a:schemeClr val="dk1"/>
              </a:buClr>
              <a:buFont typeface="Arial"/>
              <a:buNone/>
              <a:defRPr sz="1800" b="0" i="0" u="none" strike="noStrike" cap="none">
                <a:solidFill>
                  <a:schemeClr val="dk1"/>
                </a:solidFill>
                <a:latin typeface="Calibri"/>
                <a:ea typeface="Calibri"/>
                <a:cs typeface="Calibri"/>
                <a:sym typeface="Calibri"/>
              </a:defRPr>
            </a:lvl3pPr>
            <a:lvl4pPr marL="1371600" marR="0" lvl="3" indent="0" algn="ctr" rtl="0">
              <a:lnSpc>
                <a:spcPct val="90000"/>
              </a:lnSpc>
              <a:spcBef>
                <a:spcPts val="500"/>
              </a:spcBef>
              <a:buClr>
                <a:schemeClr val="dk1"/>
              </a:buClr>
              <a:buFont typeface="Arial"/>
              <a:buNone/>
              <a:defRPr sz="1600" b="0" i="0" u="none" strike="noStrike" cap="none">
                <a:solidFill>
                  <a:schemeClr val="dk1"/>
                </a:solidFill>
                <a:latin typeface="Calibri"/>
                <a:ea typeface="Calibri"/>
                <a:cs typeface="Calibri"/>
                <a:sym typeface="Calibri"/>
              </a:defRPr>
            </a:lvl4pPr>
            <a:lvl5pPr marL="1828800" marR="0" lvl="4" indent="0" algn="ctr" rtl="0">
              <a:lnSpc>
                <a:spcPct val="90000"/>
              </a:lnSpc>
              <a:spcBef>
                <a:spcPts val="500"/>
              </a:spcBef>
              <a:buClr>
                <a:schemeClr val="dk1"/>
              </a:buClr>
              <a:buFont typeface="Arial"/>
              <a:buNone/>
              <a:defRPr sz="1600" b="0" i="0" u="none" strike="noStrike" cap="none">
                <a:solidFill>
                  <a:schemeClr val="dk1"/>
                </a:solidFill>
                <a:latin typeface="Calibri"/>
                <a:ea typeface="Calibri"/>
                <a:cs typeface="Calibri"/>
                <a:sym typeface="Calibri"/>
              </a:defRPr>
            </a:lvl5pPr>
            <a:lvl6pPr marL="2286000" marR="0" lvl="5" indent="0" algn="ctr" rtl="0">
              <a:lnSpc>
                <a:spcPct val="90000"/>
              </a:lnSpc>
              <a:spcBef>
                <a:spcPts val="500"/>
              </a:spcBef>
              <a:buClr>
                <a:schemeClr val="dk1"/>
              </a:buClr>
              <a:buFont typeface="Arial"/>
              <a:buNone/>
              <a:defRPr sz="1600" b="0" i="0" u="none" strike="noStrike" cap="none">
                <a:solidFill>
                  <a:schemeClr val="dk1"/>
                </a:solidFill>
                <a:latin typeface="Calibri"/>
                <a:ea typeface="Calibri"/>
                <a:cs typeface="Calibri"/>
                <a:sym typeface="Calibri"/>
              </a:defRPr>
            </a:lvl6pPr>
            <a:lvl7pPr marL="2743200" marR="0" lvl="6" indent="0" algn="ctr" rtl="0">
              <a:lnSpc>
                <a:spcPct val="90000"/>
              </a:lnSpc>
              <a:spcBef>
                <a:spcPts val="500"/>
              </a:spcBef>
              <a:buClr>
                <a:schemeClr val="dk1"/>
              </a:buClr>
              <a:buFont typeface="Arial"/>
              <a:buNone/>
              <a:defRPr sz="1600" b="0" i="0" u="none" strike="noStrike" cap="none">
                <a:solidFill>
                  <a:schemeClr val="dk1"/>
                </a:solidFill>
                <a:latin typeface="Calibri"/>
                <a:ea typeface="Calibri"/>
                <a:cs typeface="Calibri"/>
                <a:sym typeface="Calibri"/>
              </a:defRPr>
            </a:lvl7pPr>
            <a:lvl8pPr marL="3200400" marR="0" lvl="7" indent="0" algn="ctr" rtl="0">
              <a:lnSpc>
                <a:spcPct val="90000"/>
              </a:lnSpc>
              <a:spcBef>
                <a:spcPts val="500"/>
              </a:spcBef>
              <a:buClr>
                <a:schemeClr val="dk1"/>
              </a:buClr>
              <a:buFont typeface="Arial"/>
              <a:buNone/>
              <a:defRPr sz="1600" b="0" i="0" u="none" strike="noStrike" cap="none">
                <a:solidFill>
                  <a:schemeClr val="dk1"/>
                </a:solidFill>
                <a:latin typeface="Calibri"/>
                <a:ea typeface="Calibri"/>
                <a:cs typeface="Calibri"/>
                <a:sym typeface="Calibri"/>
              </a:defRPr>
            </a:lvl8pPr>
            <a:lvl9pPr marL="3657600" marR="0" lvl="8" indent="0" algn="ctr" rtl="0">
              <a:lnSpc>
                <a:spcPct val="90000"/>
              </a:lnSpc>
              <a:spcBef>
                <a:spcPts val="500"/>
              </a:spcBef>
              <a:buClr>
                <a:schemeClr val="dk1"/>
              </a:buClr>
              <a:buFont typeface="Arial"/>
              <a:buNone/>
              <a:defRPr sz="1600" b="0" i="0" u="none" strike="noStrike" cap="none">
                <a:solidFill>
                  <a:schemeClr val="dk1"/>
                </a:solidFill>
                <a:latin typeface="Calibri"/>
                <a:ea typeface="Calibri"/>
                <a:cs typeface="Calibri"/>
                <a:sym typeface="Calibri"/>
              </a:defRPr>
            </a:lvl9pPr>
          </a:lstStyle>
          <a:p>
            <a:endParaRPr/>
          </a:p>
        </p:txBody>
      </p:sp>
      <p:sp>
        <p:nvSpPr>
          <p:cNvPr id="16" name="Shape 16"/>
          <p:cNvSpPr txBox="1">
            <a:spLocks noGrp="1"/>
          </p:cNvSpPr>
          <p:nvPr>
            <p:ph type="sldNum" idx="12"/>
          </p:nvPr>
        </p:nvSpPr>
        <p:spPr>
          <a:xfrm>
            <a:off x="11506201" y="6492875"/>
            <a:ext cx="457200" cy="365125"/>
          </a:xfrm>
          <a:prstGeom prst="rect">
            <a:avLst/>
          </a:prstGeom>
          <a:noFill/>
          <a:ln>
            <a:noFill/>
          </a:ln>
        </p:spPr>
        <p:txBody>
          <a:bodyPr lIns="91425" tIns="45700" rIns="91425" bIns="45700" anchor="ctr" anchorCtr="0">
            <a:noAutofit/>
          </a:bodyPr>
          <a:lstStyle>
            <a:lvl1pPr algn="ctr">
              <a:defRPr sz="1800" b="1">
                <a:solidFill>
                  <a:schemeClr val="bg1"/>
                </a:solidFill>
              </a:defRPr>
            </a:lvl1pPr>
          </a:lstStyle>
          <a:p>
            <a:pPr>
              <a:buSzPct val="25000"/>
            </a:pPr>
            <a:fld id="{00000000-1234-1234-1234-123412341234}" type="slidenum">
              <a:rPr lang="en-US" smtClean="0">
                <a:latin typeface="Calibri"/>
                <a:ea typeface="Calibri"/>
                <a:cs typeface="Calibri"/>
                <a:sym typeface="Calibri"/>
              </a:rPr>
              <a:pPr>
                <a:buSzPct val="25000"/>
              </a:pPr>
              <a:t>‹#›</a:t>
            </a:fld>
            <a:endParaRPr lang="en-US" dirty="0">
              <a:latin typeface="Calibri"/>
              <a:ea typeface="Calibri"/>
              <a:cs typeface="Calibri"/>
              <a:sym typeface="Calibri"/>
            </a:endParaRPr>
          </a:p>
        </p:txBody>
      </p:sp>
      <p:sp>
        <p:nvSpPr>
          <p:cNvPr id="7" name="Shape 9"/>
          <p:cNvSpPr txBox="1">
            <a:spLocks noGrp="1"/>
          </p:cNvSpPr>
          <p:nvPr>
            <p:ph type="ftr" idx="11"/>
          </p:nvPr>
        </p:nvSpPr>
        <p:spPr>
          <a:xfrm>
            <a:off x="1981200" y="6467475"/>
            <a:ext cx="9067800" cy="360045"/>
          </a:xfrm>
          <a:prstGeom prst="rect">
            <a:avLst/>
          </a:prstGeom>
          <a:noFill/>
          <a:ln>
            <a:noFill/>
          </a:ln>
        </p:spPr>
        <p:txBody>
          <a:bodyPr lIns="91425" tIns="91425" rIns="91425" bIns="91425" anchor="ctr" anchorCtr="0"/>
          <a:lstStyle>
            <a:lvl1pPr marL="0" marR="0" lvl="0" indent="0" algn="ctr" rtl="0">
              <a:spcBef>
                <a:spcPts val="0"/>
              </a:spcBef>
              <a:buNone/>
              <a:defRPr sz="1200" b="0" i="0" u="none" strike="noStrike" cap="none">
                <a:solidFill>
                  <a:schemeClr val="bg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r>
              <a:rPr lang="en-US" smtClean="0"/>
              <a:t>DataView And DataGridView - Data Binding/ Session 05</a:t>
            </a:r>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17"/>
        <p:cNvGrpSpPr/>
        <p:nvPr/>
      </p:nvGrpSpPr>
      <p:grpSpPr>
        <a:xfrm>
          <a:off x="0" y="0"/>
          <a:ext cx="0" cy="0"/>
          <a:chOff x="0" y="0"/>
          <a:chExt cx="0" cy="0"/>
        </a:xfrm>
      </p:grpSpPr>
      <p:sp>
        <p:nvSpPr>
          <p:cNvPr id="18" name="Shape 18"/>
          <p:cNvSpPr txBox="1">
            <a:spLocks noGrp="1"/>
          </p:cNvSpPr>
          <p:nvPr>
            <p:ph type="title"/>
          </p:nvPr>
        </p:nvSpPr>
        <p:spPr>
          <a:xfrm>
            <a:off x="30481" y="20321"/>
            <a:ext cx="12115798" cy="685800"/>
          </a:xfrm>
          <a:prstGeom prst="rect">
            <a:avLst/>
          </a:prstGeom>
          <a:noFill/>
          <a:ln>
            <a:noFill/>
          </a:ln>
        </p:spPr>
        <p:txBody>
          <a:bodyPr lIns="91425" tIns="91425" rIns="91425" bIns="91425" anchor="ctr" anchorCtr="0"/>
          <a:lstStyle>
            <a:lvl1pPr marL="0" marR="0" lvl="0" indent="0" algn="l" rtl="0">
              <a:lnSpc>
                <a:spcPct val="90000"/>
              </a:lnSpc>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19" name="Shape 19"/>
          <p:cNvSpPr txBox="1">
            <a:spLocks noGrp="1"/>
          </p:cNvSpPr>
          <p:nvPr>
            <p:ph type="body" idx="1" hasCustomPrompt="1"/>
          </p:nvPr>
        </p:nvSpPr>
        <p:spPr>
          <a:xfrm>
            <a:off x="30480" y="762000"/>
            <a:ext cx="12115799" cy="5414963"/>
          </a:xfrm>
          <a:prstGeom prst="rect">
            <a:avLst/>
          </a:prstGeom>
          <a:noFill/>
          <a:ln>
            <a:noFill/>
          </a:ln>
        </p:spPr>
        <p:txBody>
          <a:bodyPr lIns="91425" tIns="91425" rIns="91425" bIns="91425" anchor="t" anchorCtr="0"/>
          <a:lstStyle>
            <a:lvl1pPr marL="228600" marR="0" lvl="0" indent="-50800" algn="l" rtl="0">
              <a:lnSpc>
                <a:spcPct val="90000"/>
              </a:lnSpc>
              <a:spcBef>
                <a:spcPts val="1000"/>
              </a:spcBef>
              <a:buClr>
                <a:schemeClr val="dk1"/>
              </a:buClr>
              <a:buSzPct val="100000"/>
              <a:buFont typeface="Wingdings" panose="05000000000000000000" pitchFamily="2" charset="2"/>
              <a:buChar char="Ø"/>
              <a:defRPr sz="2800" b="0" i="0" u="none" strike="noStrike" cap="none">
                <a:solidFill>
                  <a:schemeClr val="dk1"/>
                </a:solidFill>
                <a:latin typeface="Calibri"/>
                <a:ea typeface="Calibri"/>
                <a:cs typeface="Calibri"/>
                <a:sym typeface="Calibri"/>
              </a:defRPr>
            </a:lvl1pPr>
            <a:lvl2pPr marL="685800" marR="0" lvl="1" indent="-76200" algn="l" rtl="0">
              <a:lnSpc>
                <a:spcPct val="90000"/>
              </a:lnSpc>
              <a:spcBef>
                <a:spcPts val="50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2pPr>
            <a:lvl3pPr marL="1143000" marR="0" lvl="2" indent="-101600" algn="l" rtl="0">
              <a:lnSpc>
                <a:spcPct val="90000"/>
              </a:lnSpc>
              <a:spcBef>
                <a:spcPts val="5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0200" marR="0" lvl="3"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r>
              <a:rPr lang="en-US" dirty="0" smtClean="0"/>
              <a:t>  </a:t>
            </a:r>
            <a:endParaRPr dirty="0"/>
          </a:p>
        </p:txBody>
      </p:sp>
      <p:sp>
        <p:nvSpPr>
          <p:cNvPr id="22" name="Shape 22"/>
          <p:cNvSpPr txBox="1">
            <a:spLocks noGrp="1"/>
          </p:cNvSpPr>
          <p:nvPr>
            <p:ph type="sldNum" idx="12"/>
          </p:nvPr>
        </p:nvSpPr>
        <p:spPr>
          <a:xfrm>
            <a:off x="11582400" y="6457315"/>
            <a:ext cx="533399" cy="365125"/>
          </a:xfrm>
          <a:prstGeom prst="rect">
            <a:avLst/>
          </a:prstGeom>
          <a:noFill/>
          <a:ln>
            <a:noFill/>
          </a:ln>
        </p:spPr>
        <p:txBody>
          <a:bodyPr lIns="91425" tIns="45700" rIns="91425" bIns="45700" anchor="ctr" anchorCtr="0">
            <a:noAutofit/>
          </a:bodyPr>
          <a:lstStyle>
            <a:lvl1pPr algn="ctr">
              <a:defRPr sz="1600" b="1">
                <a:solidFill>
                  <a:schemeClr val="bg1"/>
                </a:solidFill>
              </a:defRPr>
            </a:lvl1pPr>
          </a:lstStyle>
          <a:p>
            <a:pPr>
              <a:buSzPct val="25000"/>
            </a:pPr>
            <a:fld id="{00000000-1234-1234-1234-123412341234}" type="slidenum">
              <a:rPr lang="en-US" smtClean="0">
                <a:latin typeface="Calibri"/>
                <a:ea typeface="Calibri"/>
                <a:cs typeface="Calibri"/>
                <a:sym typeface="Calibri"/>
              </a:rPr>
              <a:pPr>
                <a:buSzPct val="25000"/>
              </a:pPr>
              <a:t>‹#›</a:t>
            </a:fld>
            <a:endParaRPr lang="en-US" dirty="0">
              <a:latin typeface="Calibri"/>
              <a:ea typeface="Calibri"/>
              <a:cs typeface="Calibri"/>
              <a:sym typeface="Calibri"/>
            </a:endParaRPr>
          </a:p>
        </p:txBody>
      </p:sp>
      <p:sp>
        <p:nvSpPr>
          <p:cNvPr id="7" name="Shape 9"/>
          <p:cNvSpPr txBox="1">
            <a:spLocks noGrp="1"/>
          </p:cNvSpPr>
          <p:nvPr>
            <p:ph type="ftr" idx="11"/>
          </p:nvPr>
        </p:nvSpPr>
        <p:spPr>
          <a:xfrm>
            <a:off x="1981200" y="6467475"/>
            <a:ext cx="9067800" cy="360045"/>
          </a:xfrm>
          <a:prstGeom prst="rect">
            <a:avLst/>
          </a:prstGeom>
          <a:noFill/>
          <a:ln>
            <a:noFill/>
          </a:ln>
        </p:spPr>
        <p:txBody>
          <a:bodyPr lIns="91425" tIns="91425" rIns="91425" bIns="91425" anchor="ctr" anchorCtr="0"/>
          <a:lstStyle>
            <a:lvl1pPr marL="0" marR="0" lvl="0" indent="0" algn="ctr" rtl="0">
              <a:spcBef>
                <a:spcPts val="0"/>
              </a:spcBef>
              <a:buNone/>
              <a:defRPr sz="1200" b="0" i="0" u="none" strike="noStrike" cap="none">
                <a:solidFill>
                  <a:schemeClr val="bg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r>
              <a:rPr lang="en-US" smtClean="0"/>
              <a:t>DataView And DataGridView - Data Binding/ Session 05</a:t>
            </a:r>
            <a:endParaRPr lang="en-US" dirty="0"/>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4">
            <a:alphaModFix/>
          </a:blip>
          <a:stretch>
            <a:fillRect l="-999" r="-999"/>
          </a:stretch>
        </a:blip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10160" y="25400"/>
            <a:ext cx="12105640" cy="660400"/>
          </a:xfrm>
          <a:prstGeom prst="rect">
            <a:avLst/>
          </a:prstGeom>
          <a:noFill/>
          <a:ln>
            <a:noFill/>
          </a:ln>
        </p:spPr>
        <p:txBody>
          <a:bodyPr lIns="91425" tIns="91425" rIns="91425" bIns="91425" anchor="ctr" anchorCtr="0"/>
          <a:lstStyle>
            <a:lvl1pPr marL="0" marR="0" lvl="0" indent="0" algn="l" rtl="0">
              <a:lnSpc>
                <a:spcPct val="90000"/>
              </a:lnSpc>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7" name="Shape 7"/>
          <p:cNvSpPr txBox="1">
            <a:spLocks noGrp="1"/>
          </p:cNvSpPr>
          <p:nvPr>
            <p:ph type="body" idx="1"/>
          </p:nvPr>
        </p:nvSpPr>
        <p:spPr>
          <a:xfrm>
            <a:off x="76200" y="838200"/>
            <a:ext cx="12039600" cy="5338763"/>
          </a:xfrm>
          <a:prstGeom prst="rect">
            <a:avLst/>
          </a:prstGeom>
          <a:noFill/>
          <a:ln>
            <a:noFill/>
          </a:ln>
        </p:spPr>
        <p:txBody>
          <a:bodyPr lIns="91425" tIns="91425" rIns="91425" bIns="91425" anchor="t" anchorCtr="0"/>
          <a:lstStyle>
            <a:lvl1pPr marL="228600" marR="0" lvl="0" indent="-50800" algn="l" rtl="0">
              <a:lnSpc>
                <a:spcPct val="90000"/>
              </a:lnSpc>
              <a:spcBef>
                <a:spcPts val="100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1pPr>
            <a:lvl2pPr marL="685800" marR="0" lvl="1" indent="-76200" algn="l" rtl="0">
              <a:lnSpc>
                <a:spcPct val="90000"/>
              </a:lnSpc>
              <a:spcBef>
                <a:spcPts val="50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2pPr>
            <a:lvl3pPr marL="1143000" marR="0" lvl="2" indent="-101600" algn="l" rtl="0">
              <a:lnSpc>
                <a:spcPct val="90000"/>
              </a:lnSpc>
              <a:spcBef>
                <a:spcPts val="5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0200" marR="0" lvl="3"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dirty="0"/>
          </a:p>
        </p:txBody>
      </p:sp>
      <p:sp>
        <p:nvSpPr>
          <p:cNvPr id="9" name="Shape 9"/>
          <p:cNvSpPr txBox="1">
            <a:spLocks noGrp="1"/>
          </p:cNvSpPr>
          <p:nvPr>
            <p:ph type="ftr" idx="11"/>
          </p:nvPr>
        </p:nvSpPr>
        <p:spPr>
          <a:xfrm>
            <a:off x="1981200" y="6467475"/>
            <a:ext cx="9067800" cy="360045"/>
          </a:xfrm>
          <a:prstGeom prst="rect">
            <a:avLst/>
          </a:prstGeom>
          <a:noFill/>
          <a:ln>
            <a:noFill/>
          </a:ln>
        </p:spPr>
        <p:txBody>
          <a:bodyPr lIns="91425" tIns="91425" rIns="91425" bIns="91425" anchor="ctr" anchorCtr="0"/>
          <a:lstStyle>
            <a:lvl1pPr marL="0" marR="0" lvl="0" indent="0" algn="ctr" rtl="0">
              <a:spcBef>
                <a:spcPts val="0"/>
              </a:spcBef>
              <a:buNone/>
              <a:defRPr sz="1200" b="0" i="0" u="none" strike="noStrike" cap="none">
                <a:solidFill>
                  <a:schemeClr val="bg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r>
              <a:rPr lang="en-US" smtClean="0"/>
              <a:t>DataView And DataGridView - Data Binding/ Session 05</a:t>
            </a:r>
            <a:endParaRPr lang="en-US" dirty="0"/>
          </a:p>
        </p:txBody>
      </p:sp>
      <p:sp>
        <p:nvSpPr>
          <p:cNvPr id="10" name="Shape 10"/>
          <p:cNvSpPr txBox="1">
            <a:spLocks noGrp="1"/>
          </p:cNvSpPr>
          <p:nvPr>
            <p:ph type="sldNum" idx="12"/>
          </p:nvPr>
        </p:nvSpPr>
        <p:spPr>
          <a:xfrm>
            <a:off x="11506200" y="6497955"/>
            <a:ext cx="533399" cy="365125"/>
          </a:xfrm>
          <a:prstGeom prst="rect">
            <a:avLst/>
          </a:prstGeom>
          <a:noFill/>
          <a:ln>
            <a:noFill/>
          </a:ln>
        </p:spPr>
        <p:txBody>
          <a:bodyPr lIns="91425" tIns="45700" rIns="91425" bIns="45700" anchor="ctr" anchorCtr="0">
            <a:noAutofit/>
          </a:bodyPr>
          <a:lstStyle>
            <a:lvl1pPr algn="ctr">
              <a:defRPr sz="1600" b="1"/>
            </a:lvl1pPr>
          </a:lstStyle>
          <a:p>
            <a:pPr>
              <a:buSzPct val="25000"/>
            </a:pPr>
            <a:fld id="{00000000-1234-1234-1234-123412341234}" type="slidenum">
              <a:rPr lang="en-US" smtClean="0">
                <a:solidFill>
                  <a:srgbClr val="888888"/>
                </a:solidFill>
                <a:latin typeface="Calibri"/>
                <a:ea typeface="Calibri"/>
                <a:cs typeface="Calibri"/>
                <a:sym typeface="Calibri"/>
              </a:rPr>
              <a:pPr>
                <a:buSzPct val="25000"/>
              </a:pPr>
              <a:t>‹#›</a:t>
            </a:fld>
            <a:endParaRPr lang="en-US" dirty="0">
              <a:solidFill>
                <a:srgbClr val="888888"/>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Lst>
  <p:hf sldNum="0" hd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pic>
        <p:nvPicPr>
          <p:cNvPr id="84" name="Shape 84"/>
          <p:cNvPicPr preferRelativeResize="0"/>
          <p:nvPr/>
        </p:nvPicPr>
        <p:blipFill rotWithShape="1">
          <a:blip r:embed="rId3">
            <a:alphaModFix/>
          </a:blip>
          <a:srcRect/>
          <a:stretch/>
        </p:blipFill>
        <p:spPr>
          <a:xfrm>
            <a:off x="0" y="0"/>
            <a:ext cx="12368462" cy="6871366"/>
          </a:xfrm>
          <a:prstGeom prst="rect">
            <a:avLst/>
          </a:prstGeom>
          <a:noFill/>
          <a:ln>
            <a:noFill/>
          </a:ln>
        </p:spPr>
      </p:pic>
      <p:sp>
        <p:nvSpPr>
          <p:cNvPr id="85" name="Shape 85"/>
          <p:cNvSpPr/>
          <p:nvPr/>
        </p:nvSpPr>
        <p:spPr>
          <a:xfrm>
            <a:off x="838200" y="2232316"/>
            <a:ext cx="10891684" cy="1631215"/>
          </a:xfrm>
          <a:prstGeom prst="rect">
            <a:avLst/>
          </a:prstGeom>
          <a:noFill/>
          <a:ln>
            <a:noFill/>
          </a:ln>
        </p:spPr>
        <p:txBody>
          <a:bodyPr lIns="91425" tIns="45700" rIns="91425" bIns="45700" anchor="t" anchorCtr="0">
            <a:noAutofit/>
          </a:bodyPr>
          <a:lstStyle/>
          <a:p>
            <a:pPr lvl="0" algn="ctr">
              <a:buSzPct val="25000"/>
            </a:pPr>
            <a:r>
              <a:rPr lang="en-US" sz="4800" b="1" dirty="0" smtClean="0">
                <a:solidFill>
                  <a:schemeClr val="bg1"/>
                </a:solidFill>
              </a:rPr>
              <a:t>Session 05</a:t>
            </a:r>
            <a:endParaRPr lang="en-US" sz="4800" b="1" i="0" u="none" strike="noStrike" cap="none" dirty="0">
              <a:solidFill>
                <a:schemeClr val="bg1"/>
              </a:solidFill>
              <a:sym typeface="Arial"/>
            </a:endParaRPr>
          </a:p>
          <a:p>
            <a:pPr algn="ctr"/>
            <a:r>
              <a:rPr lang="en-US" altLang="en-US" sz="4000" dirty="0" err="1" smtClean="0">
                <a:solidFill>
                  <a:schemeClr val="bg1"/>
                </a:solidFill>
              </a:rPr>
              <a:t>DataView</a:t>
            </a:r>
            <a:r>
              <a:rPr lang="en-US" altLang="en-US" sz="4000" dirty="0" smtClean="0">
                <a:solidFill>
                  <a:schemeClr val="bg1"/>
                </a:solidFill>
              </a:rPr>
              <a:t> </a:t>
            </a:r>
            <a:r>
              <a:rPr lang="en-US" altLang="en-US" sz="4000" dirty="0">
                <a:solidFill>
                  <a:schemeClr val="bg1"/>
                </a:solidFill>
              </a:rPr>
              <a:t>And </a:t>
            </a:r>
            <a:r>
              <a:rPr lang="en-US" altLang="en-US" sz="4000" dirty="0" err="1">
                <a:solidFill>
                  <a:schemeClr val="bg1"/>
                </a:solidFill>
              </a:rPr>
              <a:t>DataGridView</a:t>
            </a:r>
            <a:r>
              <a:rPr lang="en-US" altLang="en-US" sz="4000" dirty="0">
                <a:solidFill>
                  <a:schemeClr val="bg1"/>
                </a:solidFill>
              </a:rPr>
              <a:t> - Data Binding</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pPr eaLnBrk="1" hangingPunct="1"/>
            <a:r>
              <a:rPr lang="en-US" altLang="en-US" smtClean="0"/>
              <a:t>Example  1</a:t>
            </a:r>
          </a:p>
        </p:txBody>
      </p:sp>
      <p:sp>
        <p:nvSpPr>
          <p:cNvPr id="23555" name="Rectangle 3"/>
          <p:cNvSpPr>
            <a:spLocks noGrp="1" noChangeArrowheads="1"/>
          </p:cNvSpPr>
          <p:nvPr>
            <p:ph idx="1"/>
          </p:nvPr>
        </p:nvSpPr>
        <p:spPr/>
        <p:txBody>
          <a:bodyPr/>
          <a:lstStyle/>
          <a:p>
            <a:pPr eaLnBrk="1" hangingPunct="1"/>
            <a:endParaRPr lang="en-US" altLang="en-US" smtClean="0"/>
          </a:p>
        </p:txBody>
      </p:sp>
      <p:pic>
        <p:nvPicPr>
          <p:cNvPr id="258053" name="Picture 5" descr="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95600" y="2514600"/>
            <a:ext cx="7086600" cy="2330450"/>
          </a:xfrm>
          <a:prstGeom prst="rect">
            <a:avLst/>
          </a:prstGeom>
          <a:noFill/>
          <a:ln w="38100">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2" name="Footer Placeholder 1"/>
          <p:cNvSpPr>
            <a:spLocks noGrp="1"/>
          </p:cNvSpPr>
          <p:nvPr>
            <p:ph type="ftr" idx="11"/>
          </p:nvPr>
        </p:nvSpPr>
        <p:spPr/>
        <p:txBody>
          <a:bodyPr/>
          <a:lstStyle/>
          <a:p>
            <a:r>
              <a:rPr lang="en-US" smtClean="0"/>
              <a:t>DataView And DataGridView - Data Binding/ Session 05</a:t>
            </a:r>
            <a:endParaRPr lang="en-US" dirty="0"/>
          </a:p>
        </p:txBody>
      </p:sp>
    </p:spTree>
    <p:extLst>
      <p:ext uri="{BB962C8B-B14F-4D97-AF65-F5344CB8AC3E}">
        <p14:creationId xmlns:p14="http://schemas.microsoft.com/office/powerpoint/2010/main" val="9568262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2" presetClass="entr" presetSubtype="0" fill="hold" nodeType="clickEffect">
                                  <p:stCondLst>
                                    <p:cond delay="0"/>
                                  </p:stCondLst>
                                  <p:childTnLst>
                                    <p:set>
                                      <p:cBhvr>
                                        <p:cTn id="6" dur="1" fill="hold">
                                          <p:stCondLst>
                                            <p:cond delay="0"/>
                                          </p:stCondLst>
                                        </p:cTn>
                                        <p:tgtEl>
                                          <p:spTgt spid="258053"/>
                                        </p:tgtEl>
                                        <p:attrNameLst>
                                          <p:attrName>style.visibility</p:attrName>
                                        </p:attrNameLst>
                                      </p:cBhvr>
                                      <p:to>
                                        <p:strVal val="visible"/>
                                      </p:to>
                                    </p:set>
                                    <p:animScale>
                                      <p:cBhvr>
                                        <p:cTn id="7" dur="1000" decel="50000" fill="hold">
                                          <p:stCondLst>
                                            <p:cond delay="0"/>
                                          </p:stCondLst>
                                        </p:cTn>
                                        <p:tgtEl>
                                          <p:spTgt spid="258053"/>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258053"/>
                                        </p:tgtEl>
                                        <p:attrNameLst>
                                          <p:attrName>ppt_x</p:attrName>
                                          <p:attrName>ppt_y</p:attrName>
                                        </p:attrNameLst>
                                      </p:cBhvr>
                                    </p:animMotion>
                                    <p:animEffect transition="in" filter="fade">
                                      <p:cBhvr>
                                        <p:cTn id="9" dur="1000"/>
                                        <p:tgtEl>
                                          <p:spTgt spid="2580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pPr eaLnBrk="1" hangingPunct="1"/>
            <a:r>
              <a:rPr lang="en-US" altLang="en-US" smtClean="0"/>
              <a:t>Example  2</a:t>
            </a:r>
          </a:p>
        </p:txBody>
      </p:sp>
      <p:sp>
        <p:nvSpPr>
          <p:cNvPr id="24579" name="Rectangle 3"/>
          <p:cNvSpPr>
            <a:spLocks noGrp="1" noChangeArrowheads="1"/>
          </p:cNvSpPr>
          <p:nvPr>
            <p:ph idx="1"/>
          </p:nvPr>
        </p:nvSpPr>
        <p:spPr/>
        <p:txBody>
          <a:bodyPr/>
          <a:lstStyle/>
          <a:p>
            <a:pPr eaLnBrk="1" hangingPunct="1"/>
            <a:endParaRPr lang="en-US" altLang="en-US" smtClean="0"/>
          </a:p>
        </p:txBody>
      </p:sp>
      <p:pic>
        <p:nvPicPr>
          <p:cNvPr id="260101" name="Picture 5" descr="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95600" y="2286001"/>
            <a:ext cx="6610350" cy="1992313"/>
          </a:xfrm>
          <a:prstGeom prst="rect">
            <a:avLst/>
          </a:prstGeom>
          <a:noFill/>
          <a:ln w="38100">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2" name="Footer Placeholder 1"/>
          <p:cNvSpPr>
            <a:spLocks noGrp="1"/>
          </p:cNvSpPr>
          <p:nvPr>
            <p:ph type="ftr" idx="11"/>
          </p:nvPr>
        </p:nvSpPr>
        <p:spPr/>
        <p:txBody>
          <a:bodyPr/>
          <a:lstStyle/>
          <a:p>
            <a:r>
              <a:rPr lang="en-US" smtClean="0"/>
              <a:t>DataView And DataGridView - Data Binding/ Session 05</a:t>
            </a:r>
            <a:endParaRPr lang="en-US" dirty="0"/>
          </a:p>
        </p:txBody>
      </p:sp>
    </p:spTree>
    <p:extLst>
      <p:ext uri="{BB962C8B-B14F-4D97-AF65-F5344CB8AC3E}">
        <p14:creationId xmlns:p14="http://schemas.microsoft.com/office/powerpoint/2010/main" val="206903038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7" presetClass="entr" presetSubtype="0" fill="hold" nodeType="clickEffect">
                                  <p:stCondLst>
                                    <p:cond delay="0"/>
                                  </p:stCondLst>
                                  <p:childTnLst>
                                    <p:set>
                                      <p:cBhvr>
                                        <p:cTn id="6" dur="1" fill="hold">
                                          <p:stCondLst>
                                            <p:cond delay="0"/>
                                          </p:stCondLst>
                                        </p:cTn>
                                        <p:tgtEl>
                                          <p:spTgt spid="260101"/>
                                        </p:tgtEl>
                                        <p:attrNameLst>
                                          <p:attrName>style.visibility</p:attrName>
                                        </p:attrNameLst>
                                      </p:cBhvr>
                                      <p:to>
                                        <p:strVal val="visible"/>
                                      </p:to>
                                    </p:set>
                                    <p:animEffect transition="in" filter="fade">
                                      <p:cBhvr>
                                        <p:cTn id="7" dur="1000"/>
                                        <p:tgtEl>
                                          <p:spTgt spid="260101"/>
                                        </p:tgtEl>
                                      </p:cBhvr>
                                    </p:animEffect>
                                    <p:anim calcmode="lin" valueType="num">
                                      <p:cBhvr>
                                        <p:cTn id="8" dur="1000" fill="hold"/>
                                        <p:tgtEl>
                                          <p:spTgt spid="260101"/>
                                        </p:tgtEl>
                                        <p:attrNameLst>
                                          <p:attrName>ppt_x</p:attrName>
                                        </p:attrNameLst>
                                      </p:cBhvr>
                                      <p:tavLst>
                                        <p:tav tm="0">
                                          <p:val>
                                            <p:strVal val="#ppt_x"/>
                                          </p:val>
                                        </p:tav>
                                        <p:tav tm="100000">
                                          <p:val>
                                            <p:strVal val="#ppt_x"/>
                                          </p:val>
                                        </p:tav>
                                      </p:tavLst>
                                    </p:anim>
                                    <p:anim calcmode="lin" valueType="num">
                                      <p:cBhvr>
                                        <p:cTn id="9" dur="1000" fill="hold"/>
                                        <p:tgtEl>
                                          <p:spTgt spid="26010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pPr eaLnBrk="1" hangingPunct="1"/>
            <a:r>
              <a:rPr lang="en-US" altLang="en-US" smtClean="0"/>
              <a:t>Example 3</a:t>
            </a:r>
          </a:p>
        </p:txBody>
      </p:sp>
      <p:sp>
        <p:nvSpPr>
          <p:cNvPr id="25603" name="Rectangle 3"/>
          <p:cNvSpPr>
            <a:spLocks noGrp="1" noChangeArrowheads="1"/>
          </p:cNvSpPr>
          <p:nvPr>
            <p:ph idx="1"/>
          </p:nvPr>
        </p:nvSpPr>
        <p:spPr/>
        <p:txBody>
          <a:bodyPr/>
          <a:lstStyle/>
          <a:p>
            <a:pPr eaLnBrk="1" hangingPunct="1"/>
            <a:endParaRPr lang="en-US" altLang="en-US" smtClean="0"/>
          </a:p>
        </p:txBody>
      </p:sp>
      <p:grpSp>
        <p:nvGrpSpPr>
          <p:cNvPr id="2" name="Group 7"/>
          <p:cNvGrpSpPr>
            <a:grpSpLocks/>
          </p:cNvGrpSpPr>
          <p:nvPr/>
        </p:nvGrpSpPr>
        <p:grpSpPr bwMode="auto">
          <a:xfrm>
            <a:off x="2438400" y="1219201"/>
            <a:ext cx="6858000" cy="4137025"/>
            <a:chOff x="1440" y="1392"/>
            <a:chExt cx="3840" cy="2126"/>
          </a:xfrm>
        </p:grpSpPr>
        <p:pic>
          <p:nvPicPr>
            <p:cNvPr id="25605" name="Picture 5" descr="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0" y="1392"/>
              <a:ext cx="3840" cy="8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6" name="Picture 6" descr="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40" y="2256"/>
              <a:ext cx="3504" cy="1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 name="Footer Placeholder 2"/>
          <p:cNvSpPr>
            <a:spLocks noGrp="1"/>
          </p:cNvSpPr>
          <p:nvPr>
            <p:ph type="ftr" idx="11"/>
          </p:nvPr>
        </p:nvSpPr>
        <p:spPr/>
        <p:txBody>
          <a:bodyPr/>
          <a:lstStyle/>
          <a:p>
            <a:r>
              <a:rPr lang="en-US" smtClean="0"/>
              <a:t>DataView And DataGridView - Data Binding/ Session 05</a:t>
            </a:r>
            <a:endParaRPr lang="en-US" dirty="0"/>
          </a:p>
        </p:txBody>
      </p:sp>
    </p:spTree>
    <p:extLst>
      <p:ext uri="{BB962C8B-B14F-4D97-AF65-F5344CB8AC3E}">
        <p14:creationId xmlns:p14="http://schemas.microsoft.com/office/powerpoint/2010/main" val="258584401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8"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amond(in)">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p:cNvSpPr>
          <p:nvPr>
            <p:ph type="title"/>
          </p:nvPr>
        </p:nvSpPr>
        <p:spPr/>
        <p:txBody>
          <a:bodyPr/>
          <a:lstStyle/>
          <a:p>
            <a:pPr eaLnBrk="1" hangingPunct="1"/>
            <a:r>
              <a:rPr lang="en-US" altLang="en-US" smtClean="0"/>
              <a:t>Objectives 2</a:t>
            </a:r>
          </a:p>
        </p:txBody>
      </p:sp>
      <p:sp>
        <p:nvSpPr>
          <p:cNvPr id="26627" name="Content Placeholder 2"/>
          <p:cNvSpPr>
            <a:spLocks noGrp="1"/>
          </p:cNvSpPr>
          <p:nvPr>
            <p:ph idx="1"/>
          </p:nvPr>
        </p:nvSpPr>
        <p:spPr/>
        <p:txBody>
          <a:bodyPr/>
          <a:lstStyle/>
          <a:p>
            <a:pPr eaLnBrk="1" hangingPunct="1"/>
            <a:r>
              <a:rPr lang="en-US" altLang="en-US" smtClean="0"/>
              <a:t>Data Binding</a:t>
            </a:r>
          </a:p>
          <a:p>
            <a:pPr eaLnBrk="1" hangingPunct="1"/>
            <a:r>
              <a:rPr lang="en-US" altLang="en-US" smtClean="0"/>
              <a:t>Types Binding</a:t>
            </a:r>
          </a:p>
          <a:p>
            <a:pPr eaLnBrk="1" hangingPunct="1"/>
            <a:r>
              <a:rPr lang="en-US" altLang="en-US" smtClean="0"/>
              <a:t>BindingSource Component</a:t>
            </a:r>
          </a:p>
          <a:p>
            <a:pPr eaLnBrk="1" hangingPunct="1"/>
            <a:r>
              <a:rPr lang="en-US" altLang="en-US" smtClean="0"/>
              <a:t>Sorting and Filtering</a:t>
            </a:r>
          </a:p>
          <a:p>
            <a:pPr eaLnBrk="1" hangingPunct="1"/>
            <a:endParaRPr lang="en-US" altLang="en-US" smtClean="0"/>
          </a:p>
        </p:txBody>
      </p:sp>
      <p:pic>
        <p:nvPicPr>
          <p:cNvPr id="26628" name="Picture 2" descr="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53200" y="2514601"/>
            <a:ext cx="3678238" cy="3135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idx="11"/>
          </p:nvPr>
        </p:nvSpPr>
        <p:spPr/>
        <p:txBody>
          <a:bodyPr/>
          <a:lstStyle/>
          <a:p>
            <a:r>
              <a:rPr lang="en-US" smtClean="0"/>
              <a:t>DataView And DataGridView - Data Binding/ Session 05</a:t>
            </a:r>
            <a:endParaRPr lang="en-US" dirty="0"/>
          </a:p>
        </p:txBody>
      </p:sp>
    </p:spTree>
    <p:extLst>
      <p:ext uri="{BB962C8B-B14F-4D97-AF65-F5344CB8AC3E}">
        <p14:creationId xmlns:p14="http://schemas.microsoft.com/office/powerpoint/2010/main" val="36072732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p:cNvSpPr>
            <a:spLocks noGrp="1"/>
          </p:cNvSpPr>
          <p:nvPr>
            <p:ph type="title"/>
          </p:nvPr>
        </p:nvSpPr>
        <p:spPr/>
        <p:txBody>
          <a:bodyPr/>
          <a:lstStyle/>
          <a:p>
            <a:pPr eaLnBrk="1" hangingPunct="1"/>
            <a:r>
              <a:rPr lang="en-US" altLang="en-US" smtClean="0"/>
              <a:t>Introduction to Data Binding</a:t>
            </a:r>
          </a:p>
        </p:txBody>
      </p:sp>
      <p:sp>
        <p:nvSpPr>
          <p:cNvPr id="27651" name="Content Placeholder 2"/>
          <p:cNvSpPr>
            <a:spLocks noGrp="1"/>
          </p:cNvSpPr>
          <p:nvPr>
            <p:ph idx="1"/>
          </p:nvPr>
        </p:nvSpPr>
        <p:spPr>
          <a:xfrm>
            <a:off x="2057400" y="990601"/>
            <a:ext cx="4572000" cy="4530725"/>
          </a:xfrm>
        </p:spPr>
        <p:txBody>
          <a:bodyPr/>
          <a:lstStyle/>
          <a:p>
            <a:pPr eaLnBrk="1" hangingPunct="1"/>
            <a:r>
              <a:rPr lang="en-US" altLang="en-US" smtClean="0"/>
              <a:t>Data binding is one of the most powerful features of .NET and Windows Form. It helps in linking a control to a data source such as tables in the database. This is useful to view, insert, udpate, search, and delete record in the table.</a:t>
            </a:r>
          </a:p>
          <a:p>
            <a:pPr eaLnBrk="1" hangingPunct="1"/>
            <a:endParaRPr lang="en-US" altLang="en-US" smtClean="0"/>
          </a:p>
        </p:txBody>
      </p:sp>
      <p:pic>
        <p:nvPicPr>
          <p:cNvPr id="27652" name="Picture 2" descr="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10401" y="1295401"/>
            <a:ext cx="3057525" cy="391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idx="11"/>
          </p:nvPr>
        </p:nvSpPr>
        <p:spPr/>
        <p:txBody>
          <a:bodyPr/>
          <a:lstStyle/>
          <a:p>
            <a:r>
              <a:rPr lang="en-US" smtClean="0"/>
              <a:t>DataView And DataGridView - Data Binding/ Session 05</a:t>
            </a:r>
            <a:endParaRPr lang="en-US" dirty="0"/>
          </a:p>
        </p:txBody>
      </p:sp>
    </p:spTree>
    <p:extLst>
      <p:ext uri="{BB962C8B-B14F-4D97-AF65-F5344CB8AC3E}">
        <p14:creationId xmlns:p14="http://schemas.microsoft.com/office/powerpoint/2010/main" val="19910554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a:spLocks noGrp="1"/>
          </p:cNvSpPr>
          <p:nvPr>
            <p:ph type="title"/>
          </p:nvPr>
        </p:nvSpPr>
        <p:spPr/>
        <p:txBody>
          <a:bodyPr/>
          <a:lstStyle/>
          <a:p>
            <a:pPr eaLnBrk="1" hangingPunct="1"/>
            <a:r>
              <a:rPr lang="en-US" altLang="en-US" smtClean="0"/>
              <a:t>Process of Data Binding</a:t>
            </a:r>
          </a:p>
        </p:txBody>
      </p:sp>
      <p:sp>
        <p:nvSpPr>
          <p:cNvPr id="28675" name="Content Placeholder 2"/>
          <p:cNvSpPr>
            <a:spLocks noGrp="1"/>
          </p:cNvSpPr>
          <p:nvPr>
            <p:ph idx="1"/>
          </p:nvPr>
        </p:nvSpPr>
        <p:spPr/>
        <p:txBody>
          <a:bodyPr/>
          <a:lstStyle/>
          <a:p>
            <a:pPr eaLnBrk="1" hangingPunct="1"/>
            <a:r>
              <a:rPr lang="en-US" altLang="en-US" smtClean="0"/>
              <a:t>Data binding allows you to create a link between the controls of the form and the database. You can fetch records either from a single table or  multiple tables.</a:t>
            </a:r>
          </a:p>
        </p:txBody>
      </p:sp>
      <p:pic>
        <p:nvPicPr>
          <p:cNvPr id="28676" name="Picture 6" descr="s.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438400" y="3429000"/>
            <a:ext cx="7685088" cy="200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idx="11"/>
          </p:nvPr>
        </p:nvSpPr>
        <p:spPr/>
        <p:txBody>
          <a:bodyPr/>
          <a:lstStyle/>
          <a:p>
            <a:r>
              <a:rPr lang="en-US" smtClean="0"/>
              <a:t>DataView And DataGridView - Data Binding/ Session 05</a:t>
            </a:r>
            <a:endParaRPr lang="en-US" dirty="0"/>
          </a:p>
        </p:txBody>
      </p:sp>
    </p:spTree>
    <p:extLst>
      <p:ext uri="{BB962C8B-B14F-4D97-AF65-F5344CB8AC3E}">
        <p14:creationId xmlns:p14="http://schemas.microsoft.com/office/powerpoint/2010/main" val="11741429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p:cNvSpPr>
            <a:spLocks noGrp="1"/>
          </p:cNvSpPr>
          <p:nvPr>
            <p:ph type="title"/>
          </p:nvPr>
        </p:nvSpPr>
        <p:spPr/>
        <p:txBody>
          <a:bodyPr/>
          <a:lstStyle/>
          <a:p>
            <a:pPr eaLnBrk="1" hangingPunct="1"/>
            <a:r>
              <a:rPr lang="en-US" altLang="en-US" smtClean="0"/>
              <a:t>Advantages and Disadvantages</a:t>
            </a:r>
          </a:p>
        </p:txBody>
      </p:sp>
      <p:sp>
        <p:nvSpPr>
          <p:cNvPr id="29699" name="Content Placeholder 2"/>
          <p:cNvSpPr>
            <a:spLocks noGrp="1"/>
          </p:cNvSpPr>
          <p:nvPr>
            <p:ph idx="1"/>
          </p:nvPr>
        </p:nvSpPr>
        <p:spPr/>
        <p:txBody>
          <a:bodyPr/>
          <a:lstStyle/>
          <a:p>
            <a:pPr eaLnBrk="1" hangingPunct="1"/>
            <a:endParaRPr lang="en-US" altLang="en-US" smtClean="0"/>
          </a:p>
        </p:txBody>
      </p:sp>
      <p:pic>
        <p:nvPicPr>
          <p:cNvPr id="29700" name="Picture 2" descr="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33800" y="2286001"/>
            <a:ext cx="4267200" cy="317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idx="11"/>
          </p:nvPr>
        </p:nvSpPr>
        <p:spPr/>
        <p:txBody>
          <a:bodyPr/>
          <a:lstStyle/>
          <a:p>
            <a:r>
              <a:rPr lang="en-US" smtClean="0"/>
              <a:t>DataView And DataGridView - Data Binding/ Session 05</a:t>
            </a:r>
            <a:endParaRPr lang="en-US" dirty="0"/>
          </a:p>
        </p:txBody>
      </p:sp>
    </p:spTree>
    <p:extLst>
      <p:ext uri="{BB962C8B-B14F-4D97-AF65-F5344CB8AC3E}">
        <p14:creationId xmlns:p14="http://schemas.microsoft.com/office/powerpoint/2010/main" val="17573214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p:cNvSpPr>
            <a:spLocks noGrp="1"/>
          </p:cNvSpPr>
          <p:nvPr>
            <p:ph type="title"/>
          </p:nvPr>
        </p:nvSpPr>
        <p:spPr/>
        <p:txBody>
          <a:bodyPr/>
          <a:lstStyle/>
          <a:p>
            <a:pPr eaLnBrk="1" hangingPunct="1"/>
            <a:r>
              <a:rPr lang="en-US" altLang="en-US" sz="3200"/>
              <a:t>“BindingContext” and “CurrencyManager” Classes</a:t>
            </a:r>
          </a:p>
        </p:txBody>
      </p:sp>
      <p:sp>
        <p:nvSpPr>
          <p:cNvPr id="30723" name="Content Placeholder 2"/>
          <p:cNvSpPr>
            <a:spLocks noGrp="1"/>
          </p:cNvSpPr>
          <p:nvPr>
            <p:ph idx="1"/>
          </p:nvPr>
        </p:nvSpPr>
        <p:spPr/>
        <p:txBody>
          <a:bodyPr/>
          <a:lstStyle/>
          <a:p>
            <a:pPr eaLnBrk="1" hangingPunct="1"/>
            <a:r>
              <a:rPr lang="en-US" altLang="en-US" sz="2400"/>
              <a:t>Windows Form contains at least one BindingContext object. This object is an instance of the BindingContext class, which helps in binding to multiple data sources. For any control that inherits from Control class, the BindingContext object manages a collection of BindingManagerBase objects. These objects are instances of the BindingManagerBase class. It helps in managing all objects bound to the same data source.</a:t>
            </a:r>
          </a:p>
          <a:p>
            <a:pPr eaLnBrk="1" hangingPunct="1"/>
            <a:r>
              <a:rPr lang="en-US" altLang="en-US" sz="2400"/>
              <a:t>All data sources, which are bound to Windows Forms controls, will be linked with a currency manager. The CurrencyManager class used to implement currency manager and used point to an item in the data source. It has a one-to-one relationship with data source and is used to navigate through records</a:t>
            </a:r>
          </a:p>
          <a:p>
            <a:pPr eaLnBrk="1" hangingPunct="1"/>
            <a:endParaRPr lang="en-US" altLang="en-US" sz="2400"/>
          </a:p>
        </p:txBody>
      </p:sp>
      <p:sp>
        <p:nvSpPr>
          <p:cNvPr id="2" name="Footer Placeholder 1"/>
          <p:cNvSpPr>
            <a:spLocks noGrp="1"/>
          </p:cNvSpPr>
          <p:nvPr>
            <p:ph type="ftr" idx="11"/>
          </p:nvPr>
        </p:nvSpPr>
        <p:spPr/>
        <p:txBody>
          <a:bodyPr/>
          <a:lstStyle/>
          <a:p>
            <a:r>
              <a:rPr lang="en-US" smtClean="0"/>
              <a:t>DataView And DataGridView - Data Binding/ Session 05</a:t>
            </a:r>
            <a:endParaRPr lang="en-US" dirty="0"/>
          </a:p>
        </p:txBody>
      </p:sp>
    </p:spTree>
    <p:extLst>
      <p:ext uri="{BB962C8B-B14F-4D97-AF65-F5344CB8AC3E}">
        <p14:creationId xmlns:p14="http://schemas.microsoft.com/office/powerpoint/2010/main" val="33175232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p:cNvSpPr>
            <a:spLocks noGrp="1"/>
          </p:cNvSpPr>
          <p:nvPr>
            <p:ph type="title"/>
          </p:nvPr>
        </p:nvSpPr>
        <p:spPr/>
        <p:txBody>
          <a:bodyPr/>
          <a:lstStyle/>
          <a:p>
            <a:pPr eaLnBrk="1" hangingPunct="1"/>
            <a:r>
              <a:rPr lang="en-US" altLang="en-US" smtClean="0"/>
              <a:t>“BindingContext” class</a:t>
            </a:r>
          </a:p>
        </p:txBody>
      </p:sp>
      <p:sp>
        <p:nvSpPr>
          <p:cNvPr id="31747" name="Content Placeholder 2"/>
          <p:cNvSpPr>
            <a:spLocks noGrp="1"/>
          </p:cNvSpPr>
          <p:nvPr>
            <p:ph idx="1"/>
          </p:nvPr>
        </p:nvSpPr>
        <p:spPr/>
        <p:txBody>
          <a:bodyPr/>
          <a:lstStyle/>
          <a:p>
            <a:pPr eaLnBrk="1" hangingPunct="1"/>
            <a:r>
              <a:rPr lang="en-US" altLang="en-US"/>
              <a:t>The BindingContext class defines various properties, methods, and events used to specify and retrieve items and bound objects.</a:t>
            </a:r>
          </a:p>
          <a:p>
            <a:pPr eaLnBrk="1" hangingPunct="1"/>
            <a:endParaRPr lang="en-US" altLang="en-US"/>
          </a:p>
        </p:txBody>
      </p:sp>
      <p:pic>
        <p:nvPicPr>
          <p:cNvPr id="4099" name="Picture 3" descr="1"/>
          <p:cNvPicPr>
            <a:picLocks noChangeAspect="1" noChangeArrowheads="1"/>
          </p:cNvPicPr>
          <p:nvPr/>
        </p:nvPicPr>
        <p:blipFill>
          <a:blip r:embed="rId2" cstate="print"/>
          <a:srcRect/>
          <a:stretch>
            <a:fillRect/>
          </a:stretch>
        </p:blipFill>
        <p:spPr bwMode="auto">
          <a:xfrm>
            <a:off x="2438401" y="2667000"/>
            <a:ext cx="7062537" cy="2795588"/>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pic>
      <p:sp>
        <p:nvSpPr>
          <p:cNvPr id="2" name="Footer Placeholder 1"/>
          <p:cNvSpPr>
            <a:spLocks noGrp="1"/>
          </p:cNvSpPr>
          <p:nvPr>
            <p:ph type="ftr" idx="11"/>
          </p:nvPr>
        </p:nvSpPr>
        <p:spPr/>
        <p:txBody>
          <a:bodyPr/>
          <a:lstStyle/>
          <a:p>
            <a:r>
              <a:rPr lang="en-US" smtClean="0"/>
              <a:t>DataView And DataGridView - Data Binding/ Session 05</a:t>
            </a:r>
            <a:endParaRPr lang="en-US" dirty="0"/>
          </a:p>
        </p:txBody>
      </p:sp>
    </p:spTree>
    <p:extLst>
      <p:ext uri="{BB962C8B-B14F-4D97-AF65-F5344CB8AC3E}">
        <p14:creationId xmlns:p14="http://schemas.microsoft.com/office/powerpoint/2010/main" val="362518121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8" presetClass="entr" presetSubtype="16" fill="hold" nodeType="clickEffect">
                                  <p:stCondLst>
                                    <p:cond delay="0"/>
                                  </p:stCondLst>
                                  <p:childTnLst>
                                    <p:set>
                                      <p:cBhvr>
                                        <p:cTn id="6" dur="1" fill="hold">
                                          <p:stCondLst>
                                            <p:cond delay="0"/>
                                          </p:stCondLst>
                                        </p:cTn>
                                        <p:tgtEl>
                                          <p:spTgt spid="4099"/>
                                        </p:tgtEl>
                                        <p:attrNameLst>
                                          <p:attrName>style.visibility</p:attrName>
                                        </p:attrNameLst>
                                      </p:cBhvr>
                                      <p:to>
                                        <p:strVal val="visible"/>
                                      </p:to>
                                    </p:set>
                                    <p:animEffect transition="in" filter="diamond(in)">
                                      <p:cBhvr>
                                        <p:cTn id="7" dur="2000"/>
                                        <p:tgtEl>
                                          <p:spTgt spid="40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le 1"/>
          <p:cNvSpPr>
            <a:spLocks noGrp="1"/>
          </p:cNvSpPr>
          <p:nvPr>
            <p:ph type="title"/>
          </p:nvPr>
        </p:nvSpPr>
        <p:spPr/>
        <p:txBody>
          <a:bodyPr/>
          <a:lstStyle/>
          <a:p>
            <a:pPr eaLnBrk="1" hangingPunct="1"/>
            <a:r>
              <a:rPr lang="en-US" altLang="en-US" smtClean="0"/>
              <a:t>“CurrencyManager” Class</a:t>
            </a:r>
          </a:p>
        </p:txBody>
      </p:sp>
      <p:sp>
        <p:nvSpPr>
          <p:cNvPr id="32771" name="Content Placeholder 2"/>
          <p:cNvSpPr>
            <a:spLocks noGrp="1"/>
          </p:cNvSpPr>
          <p:nvPr>
            <p:ph idx="1"/>
          </p:nvPr>
        </p:nvSpPr>
        <p:spPr/>
        <p:txBody>
          <a:bodyPr/>
          <a:lstStyle/>
          <a:p>
            <a:pPr eaLnBrk="1" hangingPunct="1"/>
            <a:r>
              <a:rPr lang="en-US" altLang="en-US" smtClean="0"/>
              <a:t>If two textboxes refer to two different fields of the same table called Student. The CurrencyManager class ensures that the correct values are displayed in the respective text boxes by using the various properties, methods and events</a:t>
            </a:r>
          </a:p>
          <a:p>
            <a:pPr eaLnBrk="1" hangingPunct="1"/>
            <a:endParaRPr lang="en-US" altLang="en-US" smtClean="0"/>
          </a:p>
        </p:txBody>
      </p:sp>
      <p:pic>
        <p:nvPicPr>
          <p:cNvPr id="5122" name="Picture 2" descr="1"/>
          <p:cNvPicPr>
            <a:picLocks noChangeAspect="1" noChangeArrowheads="1"/>
          </p:cNvPicPr>
          <p:nvPr/>
        </p:nvPicPr>
        <p:blipFill>
          <a:blip r:embed="rId2" cstate="print"/>
          <a:srcRect/>
          <a:stretch>
            <a:fillRect/>
          </a:stretch>
        </p:blipFill>
        <p:spPr bwMode="auto">
          <a:xfrm>
            <a:off x="3200400" y="3036095"/>
            <a:ext cx="5334000" cy="2726531"/>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pic>
      <p:pic>
        <p:nvPicPr>
          <p:cNvPr id="5123" name="Picture 3" descr="1"/>
          <p:cNvPicPr>
            <a:picLocks noChangeAspect="1" noChangeArrowheads="1"/>
          </p:cNvPicPr>
          <p:nvPr/>
        </p:nvPicPr>
        <p:blipFill>
          <a:blip r:embed="rId3" cstate="print"/>
          <a:srcRect/>
          <a:stretch>
            <a:fillRect/>
          </a:stretch>
        </p:blipFill>
        <p:spPr bwMode="auto">
          <a:xfrm>
            <a:off x="2362200" y="3048001"/>
            <a:ext cx="7014872" cy="2620963"/>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pic>
      <p:pic>
        <p:nvPicPr>
          <p:cNvPr id="5124" name="Picture 4" descr="1"/>
          <p:cNvPicPr>
            <a:picLocks noChangeAspect="1" noChangeArrowheads="1"/>
          </p:cNvPicPr>
          <p:nvPr/>
        </p:nvPicPr>
        <p:blipFill>
          <a:blip r:embed="rId4" cstate="print"/>
          <a:srcRect/>
          <a:stretch>
            <a:fillRect/>
          </a:stretch>
        </p:blipFill>
        <p:spPr bwMode="auto">
          <a:xfrm>
            <a:off x="1905000" y="3200401"/>
            <a:ext cx="7924800" cy="2238375"/>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pic>
      <p:pic>
        <p:nvPicPr>
          <p:cNvPr id="5125" name="Picture 5" descr="1"/>
          <p:cNvPicPr>
            <a:picLocks noChangeAspect="1" noChangeArrowheads="1"/>
          </p:cNvPicPr>
          <p:nvPr/>
        </p:nvPicPr>
        <p:blipFill>
          <a:blip r:embed="rId5" cstate="print"/>
          <a:srcRect/>
          <a:stretch>
            <a:fillRect/>
          </a:stretch>
        </p:blipFill>
        <p:spPr bwMode="auto">
          <a:xfrm>
            <a:off x="1981200" y="1676400"/>
            <a:ext cx="8388804" cy="4064000"/>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pic>
      <p:sp>
        <p:nvSpPr>
          <p:cNvPr id="2" name="Footer Placeholder 1"/>
          <p:cNvSpPr>
            <a:spLocks noGrp="1"/>
          </p:cNvSpPr>
          <p:nvPr>
            <p:ph type="ftr" idx="11"/>
          </p:nvPr>
        </p:nvSpPr>
        <p:spPr/>
        <p:txBody>
          <a:bodyPr/>
          <a:lstStyle/>
          <a:p>
            <a:r>
              <a:rPr lang="en-US" smtClean="0"/>
              <a:t>DataView And DataGridView - Data Binding/ Session 05</a:t>
            </a:r>
            <a:endParaRPr lang="en-US" dirty="0"/>
          </a:p>
        </p:txBody>
      </p:sp>
    </p:spTree>
    <p:extLst>
      <p:ext uri="{BB962C8B-B14F-4D97-AF65-F5344CB8AC3E}">
        <p14:creationId xmlns:p14="http://schemas.microsoft.com/office/powerpoint/2010/main" val="179114717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5122"/>
                                        </p:tgtEl>
                                        <p:attrNameLst>
                                          <p:attrName>style.visibility</p:attrName>
                                        </p:attrNameLst>
                                      </p:cBhvr>
                                      <p:to>
                                        <p:strVal val="visible"/>
                                      </p:to>
                                    </p:set>
                                    <p:animEffect transition="in" filter="checkerboard(across)">
                                      <p:cBhvr>
                                        <p:cTn id="7" dur="500"/>
                                        <p:tgtEl>
                                          <p:spTgt spid="512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4" fill="hold" nodeType="clickEffect">
                                  <p:stCondLst>
                                    <p:cond delay="0"/>
                                  </p:stCondLst>
                                  <p:childTnLst>
                                    <p:set>
                                      <p:cBhvr>
                                        <p:cTn id="11" dur="1" fill="hold">
                                          <p:stCondLst>
                                            <p:cond delay="0"/>
                                          </p:stCondLst>
                                        </p:cTn>
                                        <p:tgtEl>
                                          <p:spTgt spid="5123"/>
                                        </p:tgtEl>
                                        <p:attrNameLst>
                                          <p:attrName>style.visibility</p:attrName>
                                        </p:attrNameLst>
                                      </p:cBhvr>
                                      <p:to>
                                        <p:strVal val="visible"/>
                                      </p:to>
                                    </p:set>
                                    <p:anim calcmode="lin" valueType="num">
                                      <p:cBhvr additive="base">
                                        <p:cTn id="12" dur="500" fill="hold"/>
                                        <p:tgtEl>
                                          <p:spTgt spid="5123"/>
                                        </p:tgtEl>
                                        <p:attrNameLst>
                                          <p:attrName>ppt_x</p:attrName>
                                        </p:attrNameLst>
                                      </p:cBhvr>
                                      <p:tavLst>
                                        <p:tav tm="0">
                                          <p:val>
                                            <p:strVal val="#ppt_x"/>
                                          </p:val>
                                        </p:tav>
                                        <p:tav tm="100000">
                                          <p:val>
                                            <p:strVal val="#ppt_x"/>
                                          </p:val>
                                        </p:tav>
                                      </p:tavLst>
                                    </p:anim>
                                    <p:anim calcmode="lin" valueType="num">
                                      <p:cBhvr additive="base">
                                        <p:cTn id="13" dur="500" fill="hold"/>
                                        <p:tgtEl>
                                          <p:spTgt spid="5123"/>
                                        </p:tgtEl>
                                        <p:attrNameLst>
                                          <p:attrName>ppt_y</p:attrName>
                                        </p:attrNameLst>
                                      </p:cBhvr>
                                      <p:tavLst>
                                        <p:tav tm="0">
                                          <p:val>
                                            <p:strVal val="1+#ppt_h/2"/>
                                          </p:val>
                                        </p:tav>
                                        <p:tav tm="100000">
                                          <p:val>
                                            <p:strVal val="#ppt_y"/>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8" presetClass="entr" presetSubtype="16" fill="hold" nodeType="clickEffect">
                                  <p:stCondLst>
                                    <p:cond delay="0"/>
                                  </p:stCondLst>
                                  <p:childTnLst>
                                    <p:set>
                                      <p:cBhvr>
                                        <p:cTn id="17" dur="1" fill="hold">
                                          <p:stCondLst>
                                            <p:cond delay="0"/>
                                          </p:stCondLst>
                                        </p:cTn>
                                        <p:tgtEl>
                                          <p:spTgt spid="5124"/>
                                        </p:tgtEl>
                                        <p:attrNameLst>
                                          <p:attrName>style.visibility</p:attrName>
                                        </p:attrNameLst>
                                      </p:cBhvr>
                                      <p:to>
                                        <p:strVal val="visible"/>
                                      </p:to>
                                    </p:set>
                                    <p:animEffect transition="in" filter="diamond(in)">
                                      <p:cBhvr>
                                        <p:cTn id="18" dur="2000"/>
                                        <p:tgtEl>
                                          <p:spTgt spid="5124"/>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5" presetClass="entr" presetSubtype="10" fill="hold" nodeType="clickEffect">
                                  <p:stCondLst>
                                    <p:cond delay="0"/>
                                  </p:stCondLst>
                                  <p:childTnLst>
                                    <p:set>
                                      <p:cBhvr>
                                        <p:cTn id="22" dur="1" fill="hold">
                                          <p:stCondLst>
                                            <p:cond delay="0"/>
                                          </p:stCondLst>
                                        </p:cTn>
                                        <p:tgtEl>
                                          <p:spTgt spid="5125"/>
                                        </p:tgtEl>
                                        <p:attrNameLst>
                                          <p:attrName>style.visibility</p:attrName>
                                        </p:attrNameLst>
                                      </p:cBhvr>
                                      <p:to>
                                        <p:strVal val="visible"/>
                                      </p:to>
                                    </p:set>
                                    <p:animEffect transition="in" filter="checkerboard(across)">
                                      <p:cBhvr>
                                        <p:cTn id="23" dur="500"/>
                                        <p:tgtEl>
                                          <p:spTgt spid="51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a:lstStyle/>
          <a:p>
            <a:r>
              <a:rPr lang="en-US" altLang="en-US" smtClean="0"/>
              <a:t>Review</a:t>
            </a:r>
          </a:p>
        </p:txBody>
      </p:sp>
      <p:sp>
        <p:nvSpPr>
          <p:cNvPr id="15363" name="Content Placeholder 2"/>
          <p:cNvSpPr>
            <a:spLocks noGrp="1"/>
          </p:cNvSpPr>
          <p:nvPr>
            <p:ph idx="1"/>
          </p:nvPr>
        </p:nvSpPr>
        <p:spPr/>
        <p:txBody>
          <a:bodyPr/>
          <a:lstStyle/>
          <a:p>
            <a:r>
              <a:rPr lang="en-US" altLang="en-US" smtClean="0"/>
              <a:t>ADO.NET Architecture</a:t>
            </a:r>
          </a:p>
          <a:p>
            <a:r>
              <a:rPr lang="en-US" altLang="en-US" smtClean="0"/>
              <a:t>.NET Data Providers</a:t>
            </a:r>
          </a:p>
          <a:p>
            <a:r>
              <a:rPr lang="en-US" altLang="en-US" smtClean="0"/>
              <a:t>Data Access Components</a:t>
            </a:r>
          </a:p>
          <a:p>
            <a:pPr lvl="1"/>
            <a:r>
              <a:rPr lang="en-US" altLang="en-US" smtClean="0"/>
              <a:t>Connection object</a:t>
            </a:r>
          </a:p>
          <a:p>
            <a:pPr lvl="1"/>
            <a:r>
              <a:rPr lang="en-US" altLang="en-US" smtClean="0"/>
              <a:t>Command object</a:t>
            </a:r>
          </a:p>
          <a:p>
            <a:pPr lvl="1"/>
            <a:r>
              <a:rPr lang="en-US" altLang="en-US" smtClean="0"/>
              <a:t>DataAdapter object</a:t>
            </a:r>
          </a:p>
          <a:p>
            <a:pPr lvl="1"/>
            <a:r>
              <a:rPr lang="en-US" altLang="en-US" smtClean="0"/>
              <a:t>DataReader object</a:t>
            </a:r>
          </a:p>
          <a:p>
            <a:pPr lvl="1"/>
            <a:r>
              <a:rPr lang="en-US" altLang="en-US" smtClean="0"/>
              <a:t>DataSet object</a:t>
            </a:r>
          </a:p>
          <a:p>
            <a:pPr lvl="1"/>
            <a:r>
              <a:rPr lang="en-US" altLang="en-US" smtClean="0"/>
              <a:t>DataProviders</a:t>
            </a:r>
          </a:p>
          <a:p>
            <a:pPr lvl="1"/>
            <a:endParaRPr lang="en-US" altLang="en-US" smtClean="0"/>
          </a:p>
        </p:txBody>
      </p:sp>
      <p:sp>
        <p:nvSpPr>
          <p:cNvPr id="2" name="Footer Placeholder 1"/>
          <p:cNvSpPr>
            <a:spLocks noGrp="1"/>
          </p:cNvSpPr>
          <p:nvPr>
            <p:ph type="ftr" idx="11"/>
          </p:nvPr>
        </p:nvSpPr>
        <p:spPr/>
        <p:txBody>
          <a:bodyPr/>
          <a:lstStyle/>
          <a:p>
            <a:r>
              <a:rPr lang="en-US" smtClean="0"/>
              <a:t>DataView And DataGridView - Data Binding/ Session 05</a:t>
            </a:r>
            <a:endParaRPr lang="en-US" dirty="0"/>
          </a:p>
        </p:txBody>
      </p:sp>
    </p:spTree>
    <p:extLst>
      <p:ext uri="{BB962C8B-B14F-4D97-AF65-F5344CB8AC3E}">
        <p14:creationId xmlns:p14="http://schemas.microsoft.com/office/powerpoint/2010/main" val="394888124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1"/>
          <p:cNvSpPr>
            <a:spLocks noGrp="1"/>
          </p:cNvSpPr>
          <p:nvPr>
            <p:ph type="title"/>
          </p:nvPr>
        </p:nvSpPr>
        <p:spPr/>
        <p:txBody>
          <a:bodyPr/>
          <a:lstStyle/>
          <a:p>
            <a:pPr eaLnBrk="1" hangingPunct="1"/>
            <a:r>
              <a:rPr lang="en-US" altLang="en-US" smtClean="0"/>
              <a:t>Types of Binding</a:t>
            </a:r>
          </a:p>
        </p:txBody>
      </p:sp>
      <p:sp>
        <p:nvSpPr>
          <p:cNvPr id="33795" name="Content Placeholder 2"/>
          <p:cNvSpPr>
            <a:spLocks noGrp="1"/>
          </p:cNvSpPr>
          <p:nvPr>
            <p:ph idx="1"/>
          </p:nvPr>
        </p:nvSpPr>
        <p:spPr/>
        <p:txBody>
          <a:bodyPr/>
          <a:lstStyle/>
          <a:p>
            <a:pPr eaLnBrk="1" hangingPunct="1"/>
            <a:endParaRPr lang="en-US" altLang="en-US" smtClean="0"/>
          </a:p>
        </p:txBody>
      </p:sp>
      <p:pic>
        <p:nvPicPr>
          <p:cNvPr id="33796" name="Picture 2" descr="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76601" y="2438400"/>
            <a:ext cx="5078413" cy="243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idx="11"/>
          </p:nvPr>
        </p:nvSpPr>
        <p:spPr/>
        <p:txBody>
          <a:bodyPr/>
          <a:lstStyle/>
          <a:p>
            <a:r>
              <a:rPr lang="en-US" smtClean="0"/>
              <a:t>DataView And DataGridView - Data Binding/ Session 05</a:t>
            </a:r>
            <a:endParaRPr lang="en-US" dirty="0"/>
          </a:p>
        </p:txBody>
      </p:sp>
    </p:spTree>
    <p:extLst>
      <p:ext uri="{BB962C8B-B14F-4D97-AF65-F5344CB8AC3E}">
        <p14:creationId xmlns:p14="http://schemas.microsoft.com/office/powerpoint/2010/main" val="232817815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p:cNvSpPr>
            <a:spLocks noGrp="1"/>
          </p:cNvSpPr>
          <p:nvPr>
            <p:ph type="title"/>
          </p:nvPr>
        </p:nvSpPr>
        <p:spPr/>
        <p:txBody>
          <a:bodyPr/>
          <a:lstStyle/>
          <a:p>
            <a:pPr eaLnBrk="1" hangingPunct="1"/>
            <a:r>
              <a:rPr lang="en-US" altLang="en-US" smtClean="0"/>
              <a:t>Simple Data Binding</a:t>
            </a:r>
          </a:p>
        </p:txBody>
      </p:sp>
      <p:sp>
        <p:nvSpPr>
          <p:cNvPr id="34819" name="Content Placeholder 2"/>
          <p:cNvSpPr>
            <a:spLocks noGrp="1"/>
          </p:cNvSpPr>
          <p:nvPr>
            <p:ph idx="1"/>
          </p:nvPr>
        </p:nvSpPr>
        <p:spPr/>
        <p:txBody>
          <a:bodyPr/>
          <a:lstStyle/>
          <a:p>
            <a:pPr eaLnBrk="1" hangingPunct="1"/>
            <a:r>
              <a:rPr lang="en-US" altLang="en-US"/>
              <a:t>Simple data binding is the ability to bind a control to a single value in a data source. This type of binding is basically used for controls such as TextBox or Label because they only display a single value at the time.</a:t>
            </a:r>
          </a:p>
        </p:txBody>
      </p:sp>
      <p:pic>
        <p:nvPicPr>
          <p:cNvPr id="34820" name="Picture 6" descr="s.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962400" y="2971800"/>
            <a:ext cx="3676650" cy="30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7" descr="s.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022476" y="3048000"/>
            <a:ext cx="8189913" cy="274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idx="11"/>
          </p:nvPr>
        </p:nvSpPr>
        <p:spPr/>
        <p:txBody>
          <a:bodyPr/>
          <a:lstStyle/>
          <a:p>
            <a:r>
              <a:rPr lang="en-US" smtClean="0"/>
              <a:t>DataView And DataGridView - Data Binding/ Session 05</a:t>
            </a:r>
            <a:endParaRPr lang="en-US" dirty="0"/>
          </a:p>
        </p:txBody>
      </p:sp>
    </p:spTree>
    <p:extLst>
      <p:ext uri="{BB962C8B-B14F-4D97-AF65-F5344CB8AC3E}">
        <p14:creationId xmlns:p14="http://schemas.microsoft.com/office/powerpoint/2010/main" val="242748535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p:txBody>
          <a:bodyPr/>
          <a:lstStyle/>
          <a:p>
            <a:pPr eaLnBrk="1" hangingPunct="1"/>
            <a:r>
              <a:rPr lang="en-US" altLang="en-US" smtClean="0"/>
              <a:t>“Binding” Class</a:t>
            </a:r>
          </a:p>
        </p:txBody>
      </p:sp>
      <p:sp>
        <p:nvSpPr>
          <p:cNvPr id="35843" name="Content Placeholder 2"/>
          <p:cNvSpPr>
            <a:spLocks noGrp="1"/>
          </p:cNvSpPr>
          <p:nvPr>
            <p:ph idx="1"/>
          </p:nvPr>
        </p:nvSpPr>
        <p:spPr/>
        <p:txBody>
          <a:bodyPr/>
          <a:lstStyle/>
          <a:p>
            <a:pPr eaLnBrk="1" hangingPunct="1"/>
            <a:r>
              <a:rPr lang="en-US" altLang="en-US" smtClean="0"/>
              <a:t>The Binding class helps to bind the property value of an object to the property value of a control.</a:t>
            </a:r>
          </a:p>
        </p:txBody>
      </p:sp>
      <p:pic>
        <p:nvPicPr>
          <p:cNvPr id="7" name="Picture 6" descr="s.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962401" y="1828801"/>
            <a:ext cx="4276725" cy="421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7" descr="s.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874838" y="1752600"/>
            <a:ext cx="8793162" cy="434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idx="11"/>
          </p:nvPr>
        </p:nvSpPr>
        <p:spPr/>
        <p:txBody>
          <a:bodyPr/>
          <a:lstStyle/>
          <a:p>
            <a:r>
              <a:rPr lang="en-US" smtClean="0"/>
              <a:t>DataView And DataGridView - Data Binding/ Session 05</a:t>
            </a:r>
            <a:endParaRPr lang="en-US" dirty="0"/>
          </a:p>
        </p:txBody>
      </p:sp>
    </p:spTree>
    <p:extLst>
      <p:ext uri="{BB962C8B-B14F-4D97-AF65-F5344CB8AC3E}">
        <p14:creationId xmlns:p14="http://schemas.microsoft.com/office/powerpoint/2010/main" val="13647668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5" presetClass="entr" presetSubtype="1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checkerboard(across)">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p:cNvSpPr>
          <p:nvPr>
            <p:ph type="title"/>
          </p:nvPr>
        </p:nvSpPr>
        <p:spPr/>
        <p:txBody>
          <a:bodyPr/>
          <a:lstStyle/>
          <a:p>
            <a:pPr eaLnBrk="1" hangingPunct="1"/>
            <a:r>
              <a:rPr lang="en-US" altLang="en-US" smtClean="0"/>
              <a:t>Complex Data Binding</a:t>
            </a:r>
          </a:p>
        </p:txBody>
      </p:sp>
      <p:sp>
        <p:nvSpPr>
          <p:cNvPr id="36867" name="Content Placeholder 2"/>
          <p:cNvSpPr>
            <a:spLocks noGrp="1"/>
          </p:cNvSpPr>
          <p:nvPr>
            <p:ph idx="1"/>
          </p:nvPr>
        </p:nvSpPr>
        <p:spPr/>
        <p:txBody>
          <a:bodyPr/>
          <a:lstStyle/>
          <a:p>
            <a:pPr eaLnBrk="1" hangingPunct="1"/>
            <a:r>
              <a:rPr lang="en-US" altLang="en-US" smtClean="0"/>
              <a:t>Complex data binding allows you to bind the control to multiple data elements. By using complex data binding, a DataGridView can be bound to an entire DataSet. Some of the controls that support complex binding are DataGrid, ComboBox, ListBox, and ErrorProvider controls.</a:t>
            </a:r>
          </a:p>
        </p:txBody>
      </p:sp>
      <p:pic>
        <p:nvPicPr>
          <p:cNvPr id="7" name="Picture 6" descr="s.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267201" y="2895600"/>
            <a:ext cx="3571875" cy="3333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idx="11"/>
          </p:nvPr>
        </p:nvSpPr>
        <p:spPr/>
        <p:txBody>
          <a:bodyPr/>
          <a:lstStyle/>
          <a:p>
            <a:r>
              <a:rPr lang="en-US" smtClean="0"/>
              <a:t>DataView And DataGridView - Data Binding/ Session 05</a:t>
            </a:r>
            <a:endParaRPr lang="en-US" dirty="0"/>
          </a:p>
        </p:txBody>
      </p:sp>
    </p:spTree>
    <p:extLst>
      <p:ext uri="{BB962C8B-B14F-4D97-AF65-F5344CB8AC3E}">
        <p14:creationId xmlns:p14="http://schemas.microsoft.com/office/powerpoint/2010/main" val="296501577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checkerboard(across)">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itle 1"/>
          <p:cNvSpPr>
            <a:spLocks noGrp="1"/>
          </p:cNvSpPr>
          <p:nvPr>
            <p:ph type="title"/>
          </p:nvPr>
        </p:nvSpPr>
        <p:spPr/>
        <p:txBody>
          <a:bodyPr/>
          <a:lstStyle/>
          <a:p>
            <a:pPr eaLnBrk="1" hangingPunct="1"/>
            <a:r>
              <a:rPr lang="en-US" altLang="en-US" smtClean="0"/>
              <a:t>“BindingSource” Component</a:t>
            </a:r>
          </a:p>
        </p:txBody>
      </p:sp>
      <p:sp>
        <p:nvSpPr>
          <p:cNvPr id="37891" name="Content Placeholder 2"/>
          <p:cNvSpPr>
            <a:spLocks noGrp="1"/>
          </p:cNvSpPr>
          <p:nvPr>
            <p:ph idx="1"/>
          </p:nvPr>
        </p:nvSpPr>
        <p:spPr/>
        <p:txBody>
          <a:bodyPr/>
          <a:lstStyle/>
          <a:p>
            <a:pPr eaLnBrk="1" hangingPunct="1"/>
            <a:r>
              <a:rPr lang="en-US" altLang="en-US"/>
              <a:t>The BindingSource component is a new component introduced in VS 2005 to simplify the process of data binding. It acts as a data source for controls by adding data to it and finally updating the database. It also acts as a medium to provide binding and currency management functions.</a:t>
            </a:r>
          </a:p>
          <a:p>
            <a:pPr eaLnBrk="1" hangingPunct="1"/>
            <a:r>
              <a:rPr lang="en-US" altLang="en-US"/>
              <a:t>Features</a:t>
            </a:r>
          </a:p>
          <a:p>
            <a:pPr lvl="1" eaLnBrk="1" hangingPunct="1"/>
            <a:r>
              <a:rPr lang="en-US" altLang="en-US"/>
              <a:t>It acts as a strongly typed data source.</a:t>
            </a:r>
          </a:p>
          <a:p>
            <a:pPr lvl="1" eaLnBrk="1" hangingPunct="1"/>
            <a:r>
              <a:rPr lang="en-US" altLang="en-US"/>
              <a:t>It helps in binding the controls and data indirectly</a:t>
            </a:r>
          </a:p>
          <a:p>
            <a:pPr lvl="1" eaLnBrk="1" hangingPunct="1"/>
            <a:r>
              <a:rPr lang="en-US" altLang="en-US"/>
              <a:t>It supports data navigation, data manipulation, and sorting and filtering of data.</a:t>
            </a:r>
          </a:p>
        </p:txBody>
      </p:sp>
      <p:pic>
        <p:nvPicPr>
          <p:cNvPr id="37892" name="Picture 7" descr="s.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343400" y="1676401"/>
            <a:ext cx="2743200" cy="431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idx="11"/>
          </p:nvPr>
        </p:nvSpPr>
        <p:spPr/>
        <p:txBody>
          <a:bodyPr/>
          <a:lstStyle/>
          <a:p>
            <a:r>
              <a:rPr lang="en-US" smtClean="0"/>
              <a:t>DataView And DataGridView - Data Binding/ Session 05</a:t>
            </a:r>
            <a:endParaRPr lang="en-US" dirty="0"/>
          </a:p>
        </p:txBody>
      </p:sp>
    </p:spTree>
    <p:extLst>
      <p:ext uri="{BB962C8B-B14F-4D97-AF65-F5344CB8AC3E}">
        <p14:creationId xmlns:p14="http://schemas.microsoft.com/office/powerpoint/2010/main" val="226527886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1"/>
          <p:cNvSpPr>
            <a:spLocks noGrp="1"/>
          </p:cNvSpPr>
          <p:nvPr>
            <p:ph type="title"/>
          </p:nvPr>
        </p:nvSpPr>
        <p:spPr/>
        <p:txBody>
          <a:bodyPr/>
          <a:lstStyle/>
          <a:p>
            <a:pPr eaLnBrk="1" hangingPunct="1"/>
            <a:r>
              <a:rPr lang="en-US" altLang="en-US" smtClean="0"/>
              <a:t>Properties of “BindingSource” class</a:t>
            </a:r>
          </a:p>
        </p:txBody>
      </p:sp>
      <p:pic>
        <p:nvPicPr>
          <p:cNvPr id="10" name="Picture 9" descr="s.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743200" y="1087438"/>
            <a:ext cx="6400800" cy="5237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16" name="Content Placeholder 10"/>
          <p:cNvSpPr>
            <a:spLocks noGrp="1"/>
          </p:cNvSpPr>
          <p:nvPr>
            <p:ph idx="1"/>
          </p:nvPr>
        </p:nvSpPr>
        <p:spPr/>
        <p:txBody>
          <a:bodyPr/>
          <a:lstStyle/>
          <a:p>
            <a:endParaRPr lang="en-US" altLang="en-US" smtClean="0"/>
          </a:p>
        </p:txBody>
      </p:sp>
      <p:sp>
        <p:nvSpPr>
          <p:cNvPr id="2" name="Footer Placeholder 1"/>
          <p:cNvSpPr>
            <a:spLocks noGrp="1"/>
          </p:cNvSpPr>
          <p:nvPr>
            <p:ph type="ftr" idx="11"/>
          </p:nvPr>
        </p:nvSpPr>
        <p:spPr/>
        <p:txBody>
          <a:bodyPr/>
          <a:lstStyle/>
          <a:p>
            <a:r>
              <a:rPr lang="en-US" smtClean="0"/>
              <a:t>DataView And DataGridView - Data Binding/ Session 05</a:t>
            </a:r>
            <a:endParaRPr lang="en-US" dirty="0"/>
          </a:p>
        </p:txBody>
      </p:sp>
    </p:spTree>
    <p:extLst>
      <p:ext uri="{BB962C8B-B14F-4D97-AF65-F5344CB8AC3E}">
        <p14:creationId xmlns:p14="http://schemas.microsoft.com/office/powerpoint/2010/main" val="204891345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checkerboard(across)">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le 1"/>
          <p:cNvSpPr>
            <a:spLocks noGrp="1"/>
          </p:cNvSpPr>
          <p:nvPr>
            <p:ph type="title"/>
          </p:nvPr>
        </p:nvSpPr>
        <p:spPr/>
        <p:txBody>
          <a:bodyPr/>
          <a:lstStyle/>
          <a:p>
            <a:pPr eaLnBrk="1" hangingPunct="1"/>
            <a:r>
              <a:rPr lang="en-US" altLang="en-US" smtClean="0"/>
              <a:t>“Sort” Property</a:t>
            </a:r>
          </a:p>
        </p:txBody>
      </p:sp>
      <p:sp>
        <p:nvSpPr>
          <p:cNvPr id="39939" name="Content Placeholder 2"/>
          <p:cNvSpPr>
            <a:spLocks noGrp="1"/>
          </p:cNvSpPr>
          <p:nvPr>
            <p:ph idx="1"/>
          </p:nvPr>
        </p:nvSpPr>
        <p:spPr/>
        <p:txBody>
          <a:bodyPr/>
          <a:lstStyle/>
          <a:p>
            <a:pPr eaLnBrk="1" hangingPunct="1"/>
            <a:r>
              <a:rPr lang="en-US" altLang="en-US" smtClean="0"/>
              <a:t>The Sort property of BindingSource class is used to retrieve or specify the names of the column used for sorting, and also the order in which data is sorted. This property is new in .NET 2.0</a:t>
            </a:r>
          </a:p>
        </p:txBody>
      </p:sp>
      <p:pic>
        <p:nvPicPr>
          <p:cNvPr id="39940" name="Picture 6" descr="s.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62200" y="3352801"/>
            <a:ext cx="5715000" cy="2809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41" name="Picture 7" descr="s.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153401" y="4038600"/>
            <a:ext cx="2009775"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idx="11"/>
          </p:nvPr>
        </p:nvSpPr>
        <p:spPr/>
        <p:txBody>
          <a:bodyPr/>
          <a:lstStyle/>
          <a:p>
            <a:r>
              <a:rPr lang="en-US" smtClean="0"/>
              <a:t>DataView And DataGridView - Data Binding/ Session 05</a:t>
            </a:r>
            <a:endParaRPr lang="en-US" dirty="0"/>
          </a:p>
        </p:txBody>
      </p:sp>
    </p:spTree>
    <p:extLst>
      <p:ext uri="{BB962C8B-B14F-4D97-AF65-F5344CB8AC3E}">
        <p14:creationId xmlns:p14="http://schemas.microsoft.com/office/powerpoint/2010/main" val="125443931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p:cNvSpPr>
            <a:spLocks noGrp="1"/>
          </p:cNvSpPr>
          <p:nvPr>
            <p:ph type="title"/>
          </p:nvPr>
        </p:nvSpPr>
        <p:spPr/>
        <p:txBody>
          <a:bodyPr/>
          <a:lstStyle/>
          <a:p>
            <a:pPr eaLnBrk="1" hangingPunct="1"/>
            <a:r>
              <a:rPr lang="en-US" altLang="en-US" smtClean="0"/>
              <a:t>“Filter” Property</a:t>
            </a:r>
          </a:p>
        </p:txBody>
      </p:sp>
      <p:sp>
        <p:nvSpPr>
          <p:cNvPr id="40963" name="Content Placeholder 2"/>
          <p:cNvSpPr>
            <a:spLocks noGrp="1"/>
          </p:cNvSpPr>
          <p:nvPr>
            <p:ph idx="1"/>
          </p:nvPr>
        </p:nvSpPr>
        <p:spPr/>
        <p:txBody>
          <a:bodyPr/>
          <a:lstStyle/>
          <a:p>
            <a:pPr eaLnBrk="1" hangingPunct="1"/>
            <a:r>
              <a:rPr lang="en-US" altLang="en-US" smtClean="0"/>
              <a:t>The Filter property of the BindingSource class is used to specify or retrieve the expression, which is used to filter the record. This property is new in .NET 2.0</a:t>
            </a:r>
          </a:p>
        </p:txBody>
      </p:sp>
      <p:pic>
        <p:nvPicPr>
          <p:cNvPr id="7" name="Picture 6" descr="s.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419600" y="2438400"/>
            <a:ext cx="325755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7" descr="s.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438400" y="2971800"/>
            <a:ext cx="7594600" cy="291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idx="11"/>
          </p:nvPr>
        </p:nvSpPr>
        <p:spPr/>
        <p:txBody>
          <a:bodyPr/>
          <a:lstStyle/>
          <a:p>
            <a:r>
              <a:rPr lang="en-US" smtClean="0"/>
              <a:t>DataView And DataGridView - Data Binding/ Session 05</a:t>
            </a:r>
            <a:endParaRPr lang="en-US" dirty="0"/>
          </a:p>
        </p:txBody>
      </p:sp>
    </p:spTree>
    <p:extLst>
      <p:ext uri="{BB962C8B-B14F-4D97-AF65-F5344CB8AC3E}">
        <p14:creationId xmlns:p14="http://schemas.microsoft.com/office/powerpoint/2010/main" val="103057001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8" presetClass="entr" presetSubtype="16"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diamond(in)">
                                      <p:cBhvr>
                                        <p:cTn id="13"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pPr eaLnBrk="1" hangingPunct="1"/>
            <a:r>
              <a:rPr lang="en-US" altLang="en-US" smtClean="0"/>
              <a:t>Summary and Workshop</a:t>
            </a:r>
          </a:p>
        </p:txBody>
      </p:sp>
      <p:sp>
        <p:nvSpPr>
          <p:cNvPr id="41987" name="Rectangle 3"/>
          <p:cNvSpPr>
            <a:spLocks noGrp="1" noChangeArrowheads="1"/>
          </p:cNvSpPr>
          <p:nvPr>
            <p:ph idx="1"/>
          </p:nvPr>
        </p:nvSpPr>
        <p:spPr/>
        <p:txBody>
          <a:bodyPr/>
          <a:lstStyle/>
          <a:p>
            <a:pPr eaLnBrk="1" hangingPunct="1"/>
            <a:r>
              <a:rPr lang="en-US" altLang="en-US" smtClean="0"/>
              <a:t>DataView Class</a:t>
            </a:r>
          </a:p>
          <a:p>
            <a:pPr eaLnBrk="1" hangingPunct="1"/>
            <a:r>
              <a:rPr lang="en-US" altLang="en-US" smtClean="0"/>
              <a:t>DataGrid Control</a:t>
            </a:r>
          </a:p>
          <a:p>
            <a:pPr eaLnBrk="1" hangingPunct="1"/>
            <a:r>
              <a:rPr lang="en-US" altLang="en-US" smtClean="0"/>
              <a:t>DataGridView Control</a:t>
            </a:r>
          </a:p>
          <a:p>
            <a:pPr eaLnBrk="1" hangingPunct="1"/>
            <a:r>
              <a:rPr lang="en-US" altLang="en-US" smtClean="0"/>
              <a:t>DataGrid and DataGridView – Difference</a:t>
            </a:r>
          </a:p>
          <a:p>
            <a:pPr eaLnBrk="1" hangingPunct="1"/>
            <a:r>
              <a:rPr lang="en-US" altLang="en-US" smtClean="0"/>
              <a:t>Data Binding</a:t>
            </a:r>
          </a:p>
          <a:p>
            <a:pPr eaLnBrk="1" hangingPunct="1"/>
            <a:r>
              <a:rPr lang="en-US" altLang="en-US" smtClean="0"/>
              <a:t>Types Binding</a:t>
            </a:r>
          </a:p>
          <a:p>
            <a:pPr eaLnBrk="1" hangingPunct="1"/>
            <a:r>
              <a:rPr lang="en-US" altLang="en-US" smtClean="0"/>
              <a:t>BindingSource Component</a:t>
            </a:r>
          </a:p>
          <a:p>
            <a:pPr eaLnBrk="1" hangingPunct="1"/>
            <a:r>
              <a:rPr lang="en-US" altLang="en-US" smtClean="0"/>
              <a:t>Sorting and Filtering</a:t>
            </a:r>
          </a:p>
        </p:txBody>
      </p:sp>
      <p:sp>
        <p:nvSpPr>
          <p:cNvPr id="2" name="Footer Placeholder 1"/>
          <p:cNvSpPr>
            <a:spLocks noGrp="1"/>
          </p:cNvSpPr>
          <p:nvPr>
            <p:ph type="ftr" idx="11"/>
          </p:nvPr>
        </p:nvSpPr>
        <p:spPr/>
        <p:txBody>
          <a:bodyPr/>
          <a:lstStyle/>
          <a:p>
            <a:r>
              <a:rPr lang="en-US" smtClean="0"/>
              <a:t>DataView And DataGridView - Data Binding/ Session 05</a:t>
            </a:r>
            <a:endParaRPr lang="en-US" dirty="0"/>
          </a:p>
        </p:txBody>
      </p:sp>
    </p:spTree>
    <p:extLst>
      <p:ext uri="{BB962C8B-B14F-4D97-AF65-F5344CB8AC3E}">
        <p14:creationId xmlns:p14="http://schemas.microsoft.com/office/powerpoint/2010/main" val="20647870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blip>
          <a:stretch>
            <a:fillRect l="-999" r="-999"/>
          </a:stretch>
        </a:blipFill>
        <a:effectLst/>
      </p:bgPr>
    </p:bg>
    <p:spTree>
      <p:nvGrpSpPr>
        <p:cNvPr id="1" name="Shape 109"/>
        <p:cNvGrpSpPr/>
        <p:nvPr/>
      </p:nvGrpSpPr>
      <p:grpSpPr>
        <a:xfrm>
          <a:off x="0" y="0"/>
          <a:ext cx="0" cy="0"/>
          <a:chOff x="0" y="0"/>
          <a:chExt cx="0" cy="0"/>
        </a:xfrm>
      </p:grpSpPr>
      <p:sp>
        <p:nvSpPr>
          <p:cNvPr id="110" name="Shape 110"/>
          <p:cNvSpPr/>
          <p:nvPr/>
        </p:nvSpPr>
        <p:spPr>
          <a:xfrm>
            <a:off x="2743200" y="1752600"/>
            <a:ext cx="6975460" cy="707886"/>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4000" b="1" dirty="0" smtClean="0">
                <a:solidFill>
                  <a:srgbClr val="3A3838"/>
                </a:solidFill>
                <a:latin typeface="Arial"/>
                <a:ea typeface="Arial"/>
                <a:cs typeface="Arial"/>
                <a:sym typeface="Arial"/>
              </a:rPr>
              <a:t>THANKS </a:t>
            </a:r>
            <a:r>
              <a:rPr lang="en-US" sz="4000" b="1" dirty="0">
                <a:solidFill>
                  <a:srgbClr val="3A3838"/>
                </a:solidFill>
                <a:latin typeface="Arial"/>
                <a:ea typeface="Arial"/>
                <a:cs typeface="Arial"/>
                <a:sym typeface="Arial"/>
              </a:rPr>
              <a:t>FOR </a:t>
            </a:r>
            <a:r>
              <a:rPr lang="en-US" sz="4000" b="1" dirty="0" smtClean="0">
                <a:solidFill>
                  <a:srgbClr val="3A3838"/>
                </a:solidFill>
                <a:latin typeface="Arial"/>
                <a:ea typeface="Arial"/>
                <a:cs typeface="Arial"/>
                <a:sym typeface="Arial"/>
              </a:rPr>
              <a:t>WATCHING </a:t>
            </a:r>
            <a:r>
              <a:rPr lang="en-US" sz="4000" b="1" dirty="0">
                <a:solidFill>
                  <a:srgbClr val="3A3838"/>
                </a:solidFill>
                <a:latin typeface="Arial"/>
                <a:ea typeface="Arial"/>
                <a:cs typeface="Arial"/>
                <a:sym typeface="Arial"/>
              </a:rPr>
              <a:t>!</a:t>
            </a:r>
          </a:p>
        </p:txBody>
      </p:sp>
      <p:sp>
        <p:nvSpPr>
          <p:cNvPr id="2" name="Footer Placeholder 1"/>
          <p:cNvSpPr>
            <a:spLocks noGrp="1"/>
          </p:cNvSpPr>
          <p:nvPr>
            <p:ph type="ftr" idx="11"/>
          </p:nvPr>
        </p:nvSpPr>
        <p:spPr/>
        <p:txBody>
          <a:bodyPr/>
          <a:lstStyle/>
          <a:p>
            <a:r>
              <a:rPr lang="en-US" smtClean="0"/>
              <a:t>DataView And DataGridView - Data Binding/ Session 05</a:t>
            </a:r>
            <a:endParaRPr lang="en-US"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pPr eaLnBrk="1" hangingPunct="1"/>
            <a:r>
              <a:rPr lang="en-US" altLang="en-US" smtClean="0"/>
              <a:t>Objectives 1</a:t>
            </a:r>
          </a:p>
        </p:txBody>
      </p:sp>
      <p:sp>
        <p:nvSpPr>
          <p:cNvPr id="16387" name="Rectangle 3"/>
          <p:cNvSpPr>
            <a:spLocks noGrp="1" noChangeArrowheads="1"/>
          </p:cNvSpPr>
          <p:nvPr>
            <p:ph idx="1"/>
          </p:nvPr>
        </p:nvSpPr>
        <p:spPr/>
        <p:txBody>
          <a:bodyPr/>
          <a:lstStyle/>
          <a:p>
            <a:pPr eaLnBrk="1" hangingPunct="1"/>
            <a:r>
              <a:rPr lang="en-US" altLang="en-US" sz="2400"/>
              <a:t>DataView Class</a:t>
            </a:r>
          </a:p>
          <a:p>
            <a:pPr eaLnBrk="1" hangingPunct="1"/>
            <a:r>
              <a:rPr lang="en-US" altLang="en-US" sz="2400"/>
              <a:t>DataGrid Control</a:t>
            </a:r>
          </a:p>
          <a:p>
            <a:pPr eaLnBrk="1" hangingPunct="1"/>
            <a:r>
              <a:rPr lang="en-US" altLang="en-US" sz="2400"/>
              <a:t>DataGridView Control</a:t>
            </a:r>
          </a:p>
          <a:p>
            <a:pPr eaLnBrk="1" hangingPunct="1"/>
            <a:r>
              <a:rPr lang="en-US" altLang="en-US" sz="2400"/>
              <a:t>DataGrid and DataGridView - Difference</a:t>
            </a:r>
          </a:p>
        </p:txBody>
      </p:sp>
      <p:pic>
        <p:nvPicPr>
          <p:cNvPr id="16388" name="Picture 4" descr="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19801" y="2814638"/>
            <a:ext cx="4335463" cy="3662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idx="11"/>
          </p:nvPr>
        </p:nvSpPr>
        <p:spPr/>
        <p:txBody>
          <a:bodyPr/>
          <a:lstStyle/>
          <a:p>
            <a:r>
              <a:rPr lang="en-US" smtClean="0"/>
              <a:t>DataView And DataGridView - Data Binding/ Session 05</a:t>
            </a:r>
            <a:endParaRPr lang="en-US" dirty="0"/>
          </a:p>
        </p:txBody>
      </p:sp>
    </p:spTree>
    <p:extLst>
      <p:ext uri="{BB962C8B-B14F-4D97-AF65-F5344CB8AC3E}">
        <p14:creationId xmlns:p14="http://schemas.microsoft.com/office/powerpoint/2010/main" val="63835819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pPr eaLnBrk="1" hangingPunct="1"/>
            <a:r>
              <a:rPr lang="en-US" altLang="en-US" smtClean="0"/>
              <a:t>“DataView” Class</a:t>
            </a:r>
          </a:p>
        </p:txBody>
      </p:sp>
      <p:sp>
        <p:nvSpPr>
          <p:cNvPr id="17411" name="Rectangle 3"/>
          <p:cNvSpPr>
            <a:spLocks noGrp="1" noChangeArrowheads="1"/>
          </p:cNvSpPr>
          <p:nvPr>
            <p:ph idx="1"/>
          </p:nvPr>
        </p:nvSpPr>
        <p:spPr/>
        <p:txBody>
          <a:bodyPr/>
          <a:lstStyle/>
          <a:p>
            <a:pPr eaLnBrk="1" hangingPunct="1"/>
            <a:r>
              <a:rPr lang="en-US" altLang="en-US" smtClean="0"/>
              <a:t>The DataView class is used to sort, filter, search, modify, and navigate through the records of a table. This is done by taking the DataTable object as the parameter in the constructor of the class.</a:t>
            </a:r>
          </a:p>
          <a:p>
            <a:pPr eaLnBrk="1" hangingPunct="1"/>
            <a:r>
              <a:rPr lang="en-US" altLang="en-US" smtClean="0"/>
              <a:t>Syntax</a:t>
            </a:r>
          </a:p>
          <a:p>
            <a:pPr lvl="1" eaLnBrk="1" hangingPunct="1">
              <a:buFont typeface="Wingdings" panose="05000000000000000000" pitchFamily="2" charset="2"/>
              <a:buNone/>
            </a:pPr>
            <a:r>
              <a:rPr lang="en-US" altLang="en-US" smtClean="0"/>
              <a:t>DataView &lt;objectname&gt;=new DataView(&lt;DataTable&gt;);</a:t>
            </a:r>
          </a:p>
        </p:txBody>
      </p:sp>
      <p:sp>
        <p:nvSpPr>
          <p:cNvPr id="2" name="Footer Placeholder 1"/>
          <p:cNvSpPr>
            <a:spLocks noGrp="1"/>
          </p:cNvSpPr>
          <p:nvPr>
            <p:ph type="ftr" idx="11"/>
          </p:nvPr>
        </p:nvSpPr>
        <p:spPr/>
        <p:txBody>
          <a:bodyPr/>
          <a:lstStyle/>
          <a:p>
            <a:r>
              <a:rPr lang="en-US" smtClean="0"/>
              <a:t>DataView And DataGridView - Data Binding/ Session 05</a:t>
            </a:r>
            <a:endParaRPr lang="en-US" dirty="0"/>
          </a:p>
        </p:txBody>
      </p:sp>
    </p:spTree>
    <p:extLst>
      <p:ext uri="{BB962C8B-B14F-4D97-AF65-F5344CB8AC3E}">
        <p14:creationId xmlns:p14="http://schemas.microsoft.com/office/powerpoint/2010/main" val="177895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pPr eaLnBrk="1" hangingPunct="1"/>
            <a:r>
              <a:rPr lang="en-US" altLang="en-US" smtClean="0"/>
              <a:t>Events and Example</a:t>
            </a:r>
          </a:p>
        </p:txBody>
      </p:sp>
      <p:sp>
        <p:nvSpPr>
          <p:cNvPr id="18435" name="Rectangle 3"/>
          <p:cNvSpPr>
            <a:spLocks noGrp="1" noChangeArrowheads="1"/>
          </p:cNvSpPr>
          <p:nvPr>
            <p:ph idx="1"/>
          </p:nvPr>
        </p:nvSpPr>
        <p:spPr/>
        <p:txBody>
          <a:bodyPr/>
          <a:lstStyle/>
          <a:p>
            <a:pPr eaLnBrk="1" hangingPunct="1"/>
            <a:endParaRPr lang="en-US" altLang="en-US" smtClean="0"/>
          </a:p>
        </p:txBody>
      </p:sp>
      <p:pic>
        <p:nvPicPr>
          <p:cNvPr id="18436" name="Picture 4" descr="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001" y="5181600"/>
            <a:ext cx="4678363"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7" name="Picture 7" descr="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5000" y="914400"/>
            <a:ext cx="5384800" cy="272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8" name="Picture 8" descr="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05001" y="3657600"/>
            <a:ext cx="5103813" cy="966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idx="11"/>
          </p:nvPr>
        </p:nvSpPr>
        <p:spPr/>
        <p:txBody>
          <a:bodyPr/>
          <a:lstStyle/>
          <a:p>
            <a:r>
              <a:rPr lang="en-US" smtClean="0"/>
              <a:t>DataView And DataGridView - Data Binding/ Session 05</a:t>
            </a:r>
            <a:endParaRPr lang="en-US" dirty="0"/>
          </a:p>
        </p:txBody>
      </p:sp>
    </p:spTree>
    <p:extLst>
      <p:ext uri="{BB962C8B-B14F-4D97-AF65-F5344CB8AC3E}">
        <p14:creationId xmlns:p14="http://schemas.microsoft.com/office/powerpoint/2010/main" val="217526053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pPr eaLnBrk="1" hangingPunct="1"/>
            <a:r>
              <a:rPr lang="en-US" altLang="en-US" smtClean="0"/>
              <a:t>“DataGrid” Control</a:t>
            </a:r>
          </a:p>
        </p:txBody>
      </p:sp>
      <p:sp>
        <p:nvSpPr>
          <p:cNvPr id="19459" name="Rectangle 3"/>
          <p:cNvSpPr>
            <a:spLocks noGrp="1" noChangeArrowheads="1"/>
          </p:cNvSpPr>
          <p:nvPr>
            <p:ph idx="1"/>
          </p:nvPr>
        </p:nvSpPr>
        <p:spPr/>
        <p:txBody>
          <a:bodyPr/>
          <a:lstStyle/>
          <a:p>
            <a:pPr eaLnBrk="1" hangingPunct="1"/>
            <a:r>
              <a:rPr lang="en-US" altLang="en-US" smtClean="0"/>
              <a:t>The DataGrid control displays data in tabular format. It acts as an interface for DataSet objects and is used to display the data of the required table from database.</a:t>
            </a:r>
          </a:p>
        </p:txBody>
      </p:sp>
      <p:pic>
        <p:nvPicPr>
          <p:cNvPr id="19460" name="Picture 4" descr="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2800" y="3200400"/>
            <a:ext cx="5257800" cy="274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idx="11"/>
          </p:nvPr>
        </p:nvSpPr>
        <p:spPr/>
        <p:txBody>
          <a:bodyPr/>
          <a:lstStyle/>
          <a:p>
            <a:r>
              <a:rPr lang="en-US" smtClean="0"/>
              <a:t>DataView And DataGridView - Data Binding/ Session 05</a:t>
            </a:r>
            <a:endParaRPr lang="en-US" dirty="0"/>
          </a:p>
        </p:txBody>
      </p:sp>
    </p:spTree>
    <p:extLst>
      <p:ext uri="{BB962C8B-B14F-4D97-AF65-F5344CB8AC3E}">
        <p14:creationId xmlns:p14="http://schemas.microsoft.com/office/powerpoint/2010/main" val="32523907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pPr eaLnBrk="1" hangingPunct="1"/>
            <a:r>
              <a:rPr lang="en-US" altLang="en-US" smtClean="0"/>
              <a:t>Example DataGrid control</a:t>
            </a:r>
          </a:p>
        </p:txBody>
      </p:sp>
      <p:sp>
        <p:nvSpPr>
          <p:cNvPr id="20483" name="Rectangle 3"/>
          <p:cNvSpPr>
            <a:spLocks noGrp="1" noChangeArrowheads="1"/>
          </p:cNvSpPr>
          <p:nvPr>
            <p:ph idx="1"/>
          </p:nvPr>
        </p:nvSpPr>
        <p:spPr/>
        <p:txBody>
          <a:bodyPr/>
          <a:lstStyle/>
          <a:p>
            <a:pPr eaLnBrk="1" hangingPunct="1"/>
            <a:endParaRPr lang="en-US" altLang="en-US" smtClean="0"/>
          </a:p>
        </p:txBody>
      </p:sp>
      <p:pic>
        <p:nvPicPr>
          <p:cNvPr id="20484" name="Picture 4" descr="1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1" y="1219201"/>
            <a:ext cx="7593013" cy="296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idx="11"/>
          </p:nvPr>
        </p:nvSpPr>
        <p:spPr/>
        <p:txBody>
          <a:bodyPr/>
          <a:lstStyle/>
          <a:p>
            <a:r>
              <a:rPr lang="en-US" smtClean="0"/>
              <a:t>DataView And DataGridView - Data Binding/ Session 05</a:t>
            </a:r>
            <a:endParaRPr lang="en-US" dirty="0"/>
          </a:p>
        </p:txBody>
      </p:sp>
    </p:spTree>
    <p:extLst>
      <p:ext uri="{BB962C8B-B14F-4D97-AF65-F5344CB8AC3E}">
        <p14:creationId xmlns:p14="http://schemas.microsoft.com/office/powerpoint/2010/main" val="141553482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pPr eaLnBrk="1" hangingPunct="1"/>
            <a:r>
              <a:rPr lang="en-US" altLang="en-US" smtClean="0"/>
              <a:t>“DataGridView” Class</a:t>
            </a:r>
          </a:p>
        </p:txBody>
      </p:sp>
      <p:sp>
        <p:nvSpPr>
          <p:cNvPr id="21507" name="Rectangle 3"/>
          <p:cNvSpPr>
            <a:spLocks noGrp="1" noChangeArrowheads="1"/>
          </p:cNvSpPr>
          <p:nvPr>
            <p:ph idx="1"/>
          </p:nvPr>
        </p:nvSpPr>
        <p:spPr/>
        <p:txBody>
          <a:bodyPr/>
          <a:lstStyle/>
          <a:p>
            <a:pPr eaLnBrk="1" hangingPunct="1"/>
            <a:r>
              <a:rPr lang="en-US" altLang="en-US"/>
              <a:t>The DataGridView control is a flexible control used to display dadta from a talbe in a tabular format from different types of data sources.</a:t>
            </a:r>
          </a:p>
          <a:p>
            <a:pPr eaLnBrk="1" hangingPunct="1"/>
            <a:r>
              <a:rPr lang="en-US" altLang="en-US"/>
              <a:t>Features of datagridview</a:t>
            </a:r>
          </a:p>
          <a:p>
            <a:pPr lvl="1" eaLnBrk="1" hangingPunct="1"/>
            <a:r>
              <a:rPr lang="en-US" altLang="en-US"/>
              <a:t>Provides different column styles such as columns with Textbox and Checkbox..</a:t>
            </a:r>
          </a:p>
          <a:p>
            <a:pPr lvl="1" eaLnBrk="1" hangingPunct="1"/>
            <a:r>
              <a:rPr lang="en-US" altLang="en-US"/>
              <a:t>Supports multiple datda sources to work with different databases.</a:t>
            </a:r>
          </a:p>
          <a:p>
            <a:pPr lvl="1" eaLnBrk="1" hangingPunct="1"/>
            <a:r>
              <a:rPr lang="en-US" altLang="en-US"/>
              <a:t>Implements the virtual mode feature by allowing the control to use the cache memory.</a:t>
            </a:r>
          </a:p>
          <a:p>
            <a:pPr lvl="1" eaLnBrk="1" hangingPunct="1"/>
            <a:r>
              <a:rPr lang="en-US" altLang="en-US"/>
              <a:t>Uses the BindingSource component to simplify the process of data binding.</a:t>
            </a:r>
          </a:p>
        </p:txBody>
      </p:sp>
      <p:sp>
        <p:nvSpPr>
          <p:cNvPr id="2" name="Footer Placeholder 1"/>
          <p:cNvSpPr>
            <a:spLocks noGrp="1"/>
          </p:cNvSpPr>
          <p:nvPr>
            <p:ph type="ftr" idx="11"/>
          </p:nvPr>
        </p:nvSpPr>
        <p:spPr/>
        <p:txBody>
          <a:bodyPr/>
          <a:lstStyle/>
          <a:p>
            <a:r>
              <a:rPr lang="en-US" smtClean="0"/>
              <a:t>DataView And DataGridView - Data Binding/ Session 05</a:t>
            </a:r>
            <a:endParaRPr lang="en-US" dirty="0"/>
          </a:p>
        </p:txBody>
      </p:sp>
    </p:spTree>
    <p:extLst>
      <p:ext uri="{BB962C8B-B14F-4D97-AF65-F5344CB8AC3E}">
        <p14:creationId xmlns:p14="http://schemas.microsoft.com/office/powerpoint/2010/main" val="135139656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pPr eaLnBrk="1" hangingPunct="1"/>
            <a:r>
              <a:rPr lang="en-US" altLang="en-US" smtClean="0"/>
              <a:t>Using</a:t>
            </a:r>
          </a:p>
        </p:txBody>
      </p:sp>
      <p:sp>
        <p:nvSpPr>
          <p:cNvPr id="22531" name="Rectangle 3"/>
          <p:cNvSpPr>
            <a:spLocks noGrp="1" noChangeArrowheads="1"/>
          </p:cNvSpPr>
          <p:nvPr>
            <p:ph idx="1"/>
          </p:nvPr>
        </p:nvSpPr>
        <p:spPr/>
        <p:txBody>
          <a:bodyPr/>
          <a:lstStyle/>
          <a:p>
            <a:pPr eaLnBrk="1" hangingPunct="1"/>
            <a:r>
              <a:rPr lang="en-US" altLang="en-US" sz="2400"/>
              <a:t>The DataGridView class is new in .NET 2.0</a:t>
            </a:r>
          </a:p>
          <a:p>
            <a:pPr eaLnBrk="1" hangingPunct="1"/>
            <a:r>
              <a:rPr lang="en-US" altLang="en-US" sz="2400"/>
              <a:t>Displaying small amount of data using the unbound mode.</a:t>
            </a:r>
          </a:p>
          <a:p>
            <a:pPr eaLnBrk="1" hangingPunct="1"/>
            <a:r>
              <a:rPr lang="en-US" altLang="en-US" sz="2400"/>
              <a:t>Viewing and updating data in tables of a database using ADO.NET object such as DataTable.</a:t>
            </a:r>
          </a:p>
          <a:p>
            <a:pPr eaLnBrk="1" hangingPunct="1"/>
            <a:r>
              <a:rPr lang="en-US" altLang="en-US" sz="2400"/>
              <a:t>Handling large amount of data using virtual mode for optimum performance</a:t>
            </a:r>
          </a:p>
          <a:p>
            <a:pPr eaLnBrk="1" hangingPunct="1"/>
            <a:r>
              <a:rPr lang="en-US" altLang="en-US" sz="2400"/>
              <a:t>Customizing the rows, columns, cells, and headers to provide tooltips and shortcut  menus.</a:t>
            </a:r>
          </a:p>
        </p:txBody>
      </p:sp>
      <p:grpSp>
        <p:nvGrpSpPr>
          <p:cNvPr id="22532" name="Group 12"/>
          <p:cNvGrpSpPr>
            <a:grpSpLocks/>
          </p:cNvGrpSpPr>
          <p:nvPr/>
        </p:nvGrpSpPr>
        <p:grpSpPr bwMode="auto">
          <a:xfrm>
            <a:off x="2057400" y="3962400"/>
            <a:ext cx="7943850" cy="2324100"/>
            <a:chOff x="762000" y="3962400"/>
            <a:chExt cx="7562850" cy="1866900"/>
          </a:xfrm>
        </p:grpSpPr>
        <p:pic>
          <p:nvPicPr>
            <p:cNvPr id="22533" name="Picture 4" descr="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4191000"/>
              <a:ext cx="2124075" cy="151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4" name="Picture 5" descr="1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24400" y="3962400"/>
              <a:ext cx="3600450" cy="1866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2535" name="Straight Arrow Connector 9"/>
            <p:cNvCxnSpPr>
              <a:cxnSpLocks noChangeShapeType="1"/>
            </p:cNvCxnSpPr>
            <p:nvPr/>
          </p:nvCxnSpPr>
          <p:spPr bwMode="auto">
            <a:xfrm>
              <a:off x="2886075" y="4948238"/>
              <a:ext cx="1838325" cy="4762"/>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grpSp>
      <p:sp>
        <p:nvSpPr>
          <p:cNvPr id="2" name="Footer Placeholder 1"/>
          <p:cNvSpPr>
            <a:spLocks noGrp="1"/>
          </p:cNvSpPr>
          <p:nvPr>
            <p:ph type="ftr" idx="11"/>
          </p:nvPr>
        </p:nvSpPr>
        <p:spPr/>
        <p:txBody>
          <a:bodyPr/>
          <a:lstStyle/>
          <a:p>
            <a:r>
              <a:rPr lang="en-US" smtClean="0"/>
              <a:t>DataView And DataGridView - Data Binding/ Session 05</a:t>
            </a:r>
            <a:endParaRPr lang="en-US" dirty="0"/>
          </a:p>
        </p:txBody>
      </p:sp>
    </p:spTree>
    <p:extLst>
      <p:ext uri="{BB962C8B-B14F-4D97-AF65-F5344CB8AC3E}">
        <p14:creationId xmlns:p14="http://schemas.microsoft.com/office/powerpoint/2010/main" val="2827749851"/>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1020</TotalTime>
  <Words>1228</Words>
  <Application>Microsoft Office PowerPoint</Application>
  <PresentationFormat>Widescreen</PresentationFormat>
  <Paragraphs>136</Paragraphs>
  <Slides>29</Slides>
  <Notes>13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29</vt:i4>
      </vt:variant>
    </vt:vector>
  </HeadingPairs>
  <TitlesOfParts>
    <vt:vector size="33" baseType="lpstr">
      <vt:lpstr>Wingdings</vt:lpstr>
      <vt:lpstr>Arial</vt:lpstr>
      <vt:lpstr>Calibri</vt:lpstr>
      <vt:lpstr>Office Theme</vt:lpstr>
      <vt:lpstr>PowerPoint Presentation</vt:lpstr>
      <vt:lpstr>Review</vt:lpstr>
      <vt:lpstr>Objectives 1</vt:lpstr>
      <vt:lpstr>“DataView” Class</vt:lpstr>
      <vt:lpstr>Events and Example</vt:lpstr>
      <vt:lpstr>“DataGrid” Control</vt:lpstr>
      <vt:lpstr>Example DataGrid control</vt:lpstr>
      <vt:lpstr>“DataGridView” Class</vt:lpstr>
      <vt:lpstr>Using</vt:lpstr>
      <vt:lpstr>Example  1</vt:lpstr>
      <vt:lpstr>Example  2</vt:lpstr>
      <vt:lpstr>Example 3</vt:lpstr>
      <vt:lpstr>Objectives 2</vt:lpstr>
      <vt:lpstr>Introduction to Data Binding</vt:lpstr>
      <vt:lpstr>Process of Data Binding</vt:lpstr>
      <vt:lpstr>Advantages and Disadvantages</vt:lpstr>
      <vt:lpstr>“BindingContext” and “CurrencyManager” Classes</vt:lpstr>
      <vt:lpstr>“BindingContext” class</vt:lpstr>
      <vt:lpstr>“CurrencyManager” Class</vt:lpstr>
      <vt:lpstr>Types of Binding</vt:lpstr>
      <vt:lpstr>Simple Data Binding</vt:lpstr>
      <vt:lpstr>“Binding” Class</vt:lpstr>
      <vt:lpstr>Complex Data Binding</vt:lpstr>
      <vt:lpstr>“BindingSource” Component</vt:lpstr>
      <vt:lpstr>Properties of “BindingSource” class</vt:lpstr>
      <vt:lpstr>“Sort” Property</vt:lpstr>
      <vt:lpstr>“Filter” Property</vt:lpstr>
      <vt:lpstr>Summary and Workshop</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Lại Đức Chung</dc:creator>
  <cp:lastModifiedBy>Lại Đức Chung</cp:lastModifiedBy>
  <cp:revision>255</cp:revision>
  <dcterms:modified xsi:type="dcterms:W3CDTF">2018-01-05T04:44:59Z</dcterms:modified>
</cp:coreProperties>
</file>